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0080625" cy="7559675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411" y="-72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9A117E8C-8A3D-4FBD-8BFE-DEC02B374985}" type="slidenum">
              <a:t>‹#›</a:t>
            </a:fld>
            <a:endParaRPr lang="ru-RU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7413656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x-none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algn="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3F98A933-F5AC-436C-9FDB-1A0F1326B5C6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85043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x-none" sz="2000" b="0" i="0" u="none" strike="noStrike" kern="1200">
        <a:ln>
          <a:noFill/>
        </a:ln>
        <a:latin typeface="Arial" pitchFamily="18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/>
          <a:p>
            <a:endParaRPr lang="x-non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34D4F5D-3A0F-488E-821C-E5A0A558D5E8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94455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7EF822E-3FF9-4404-A416-FF3321F76CC9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93628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2B2F392-3069-44D7-BE08-288BD13C7030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25799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C0BCD70-2EB1-4F78-BC7D-E55A1C5F68ED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24951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B168612-0B35-4EA5-918F-B808D911A76A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64824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D79B7AA-274F-4900-866C-B72160C0139E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60580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3ED9026-2971-4F3D-BA1F-40122F7D1296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73582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2B470BA-AD3F-4EDD-B292-F87CA4A3C1B3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67905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083C0AD-97F4-44E8-8E40-67CED4059A45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58508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30F6C62-822A-4802-8107-882BF892204D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94885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6E2A007-F0FC-4C9D-94DA-14819DC4052E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07579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x-none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x-none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ct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3B734C1C-5F39-4443-8448-9E8B66611981}" type="slidenum">
              <a:t>‹#›</a:t>
            </a:fld>
            <a:endParaRPr 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x-none" sz="4400" b="0" i="0" u="none" strike="noStrike" kern="1200">
          <a:ln>
            <a:noFill/>
          </a:ln>
          <a:latin typeface="Arial" pitchFamily="18"/>
          <a:cs typeface="Tahoma" pitchFamily="2"/>
        </a:defRPr>
      </a:lvl1pPr>
    </p:titleStyle>
    <p:bodyStyle>
      <a:lvl1pPr rtl="0" hangingPunct="0">
        <a:spcBef>
          <a:spcPts val="0"/>
        </a:spcBef>
        <a:spcAft>
          <a:spcPts val="1417"/>
        </a:spcAft>
        <a:tabLst/>
        <a:defRPr lang="x-none" sz="3200" b="0" i="0" u="none" strike="noStrike" kern="1200">
          <a:ln>
            <a:noFill/>
          </a:ln>
          <a:latin typeface="Arial" pitchFamily="18"/>
          <a:cs typeface="Tahoma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80000" y="150840"/>
            <a:ext cx="9720000" cy="729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95560" y="75240"/>
            <a:ext cx="9661680" cy="724608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4996"/>
            <a:ext cx="9901440" cy="742608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60120" y="0"/>
            <a:ext cx="10141560" cy="760608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000" cy="75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76320" y="-113760"/>
            <a:ext cx="10231200" cy="767376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60120" y="0"/>
            <a:ext cx="10141560" cy="760608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34999" y="540000"/>
            <a:ext cx="7965000" cy="597384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17130" y="0"/>
            <a:ext cx="9901440" cy="742608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26355" y="-1405"/>
            <a:ext cx="10081440" cy="756108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53360" y="55080"/>
            <a:ext cx="9901440" cy="742608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119880" y="0"/>
            <a:ext cx="10321200" cy="774108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43768" y="107429"/>
            <a:ext cx="9839880" cy="7380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80000" y="180000"/>
            <a:ext cx="9901440" cy="742608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-31827"/>
            <a:ext cx="10141200" cy="760608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3280" y="1800"/>
            <a:ext cx="10081440" cy="756108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Экран (4:3)</PresentationFormat>
  <Paragraphs>0</Paragraphs>
  <Slides>16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Default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</dc:creator>
  <cp:lastModifiedBy>Пользователь Windows</cp:lastModifiedBy>
  <cp:revision>5</cp:revision>
  <dcterms:created xsi:type="dcterms:W3CDTF">2009-04-16T11:32:32Z</dcterms:created>
  <dcterms:modified xsi:type="dcterms:W3CDTF">2018-11-30T11:14:26Z</dcterms:modified>
</cp:coreProperties>
</file>