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sldIdLst>
    <p:sldId id="256" r:id="rId2"/>
    <p:sldId id="259" r:id="rId3"/>
    <p:sldId id="261" r:id="rId4"/>
    <p:sldId id="257" r:id="rId5"/>
    <p:sldId id="258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8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22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83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25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377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486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933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451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330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68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4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42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90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1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3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84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555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12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D74D4E5-DD88-4F72-90B6-50F76BE3A94A}" type="datetimeFigureOut">
              <a:rPr lang="ru-RU" smtClean="0"/>
              <a:t>17.11.2019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81754DA-F59F-4404-A18F-7F9D5B0C8B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0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source.org/wiki/%D0%A3%D0%BA%D0%B0%D0%B7_%D0%9F%D1%80%D0%B5%D0%B7%D0%B8%D0%B4%D0%B8%D1%83%D0%BC%D0%B0_%D0%92%D0%A1_%D0%A1%D0%A1%D0%A1%D0%A0_%D0%BE%D1%82_9.05.1945_%D0%BE%D0%B1_%D1%83%D1%87%D1%80%D0%B5%D0%B6%D0%B4%D0%B5%D0%BD%D0%B8%D0%B8_%D0%BC%D0%B5%D0%B4%D0%B0%D0%BB%D0%B8_%E2%80%9E%D0%97%D0%B0_%D0%BF%D0%BE%D0%B1%D0%B5%D0%B4%D1%83_%D0%BD%D0%B0%D0%B4_%D0%93%D0%B5%D1%80%D0%BC%D0%B0%D0%BD%D0%B8%D0%B5%D0%B9_%D0%B2_%D0%92%D0%B5%D0%BB%D0%B8%D0%BA%D0%BE%D0%B9_%D0%9E%D1%82%D0%B5%D1%87%D0%B5%D1%81%D1%82%D0%B2%D0%B5%D0%BD%D0%BD%D0%BE%D0%B9_%D0%B2%D0%BE%D0%B9%D0%BD%D0%B5_1941-1945_%D0%B3%D0%B3.%E2%80%9C" TargetMode="External"/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Za_pobedu_nad_germanie.jpg?uselang=ru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s://commons.wikimedia.org/wiki/File:Orderglory_rib.png?uselang=ru" TargetMode="External"/><Relationship Id="rId9" Type="http://schemas.openxmlformats.org/officeDocument/2006/relationships/hyperlink" Target="https://ru.wikipedia.org/wiki/%D0%9D%D0%B0%D1%80%D0%BE%D0%B4%D0%BD%D1%8B%D0%B9_%D0%BA%D0%BE%D0%BC%D0%B8%D1%81%D1%81%D0%B0%D1%80%D0%B8%D0%B0%D1%82_%D0%B2%D0%BD%D1%83%D1%82%D1%80%D0%B5%D0%BD%D0%BD%D0%B8%D1%85_%D0%B4%D0%B5%D0%BB_%D0%A1%D0%A1%D0%A1%D0%A0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Victory_Against_Japan_OBVERSE.jpg?uselang=ru" TargetMode="External"/><Relationship Id="rId11" Type="http://schemas.openxmlformats.org/officeDocument/2006/relationships/hyperlink" Target="https://ru.wikipedia.org/wiki/%D0%94%D0%B0%D0%BB%D1%8C%D0%BD%D0%B8%D0%B9_%D0%92%D0%BE%D1%81%D1%82%D0%BE%D0%BA" TargetMode="External"/><Relationship Id="rId5" Type="http://schemas.openxmlformats.org/officeDocument/2006/relationships/image" Target="../media/image37.png"/><Relationship Id="rId10" Type="http://schemas.openxmlformats.org/officeDocument/2006/relationships/hyperlink" Target="https://ru.wikipedia.org/wiki/%D0%9D%D0%B0%D1%80%D0%BE%D0%B4%D0%BD%D1%8B%D0%B9_%D0%BA%D0%BE%D0%BC%D0%B8%D1%81%D1%81%D0%B0%D1%80%D0%B8%D0%B0%D1%82_%D0%B2%D0%BD%D1%83%D1%82%D1%80%D0%B5%D0%BD%D0%BD%D0%B8%D1%85_%D0%B4%D0%B5%D0%BB_%D0%A1%D0%A1%D0%A1%D0%A0" TargetMode="External"/><Relationship Id="rId4" Type="http://schemas.openxmlformats.org/officeDocument/2006/relationships/hyperlink" Target="https://commons.wikimedia.org/wiki/File:Victoryjapan_rib.png?uselang=ru" TargetMode="External"/><Relationship Id="rId9" Type="http://schemas.openxmlformats.org/officeDocument/2006/relationships/hyperlink" Target="https://ru.wikisource.org/wiki/%D0%A3%D0%BA%D0%B0%D0%B7_%D0%9F%D1%80%D0%B5%D0%B7%D0%B8%D0%B4%D0%B8%D1%83%D0%BC%D0%B0_%D0%92%D0%A1_%D0%A1%D0%A1%D0%A1%D0%A0_%D0%BE%D1%82_30.09.1945_%D0%BE%D0%B1_%D1%83%D1%87%D1%80%D0%B5%D0%B6%D0%B4%D0%B5%D0%BD%D0%B8%D0%B8_%D0%BC%D0%B5%D0%B4%D0%B0%D0%BB%D0%B8_%E2%80%9E%D0%97%D0%B0_%D0%BF%D0%BE%D0%B1%D0%B5%D0%B4%D1%83_%D0%BD%D0%B0%D0%B4_%D0%AF%D0%BF%D0%BE%D0%BD%D0%B8%D0%B5%D0%B9%E2%80%9C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yandex.ru/clck/jsredir?from=yandex.ru;yandsearch;web;;&amp;text=&amp;etext=650._Fl3jb1c5t_Z4oIox2PW_wbwxErImbfOPVYYcbBIqCZYIFC4hrU7PkQWAxPl3wb88FWb8ie28JdO75kUxbX-bw.8d2ea583acfbd72e5f861606c69decc7cc6bd98a&amp;uuid=&amp;state=PEtFfuTeVD5kpHnK9lio9XPOnieP7YQBovzVqj9ang2ORyEQULkGHullZWQxxONZ&amp;data=UlNrNmk5WktYejR0eWJFYk1LdmtxbUsybEU4Nlo5MWVXMC0xXzJVcVVLTXlzOHRqRFFpaUlLeHpLX21TR0lTSThMRXl4TTloS3JQSnFqSnlabjhVbnFjdkxtaUJiY1JnazlKY0J0VW5DRW52ekVvWUxlVEtTX0h3ZXlHY1FYanBER2NKVUtzMzB0cWQ3QndzdDQzemVlUWVyalNCSjhEMTRsbU93TWRUeDlF&amp;b64e=2&amp;sign=6305cb291586013fe4e5b95f8dd9720c&amp;keyno=0&amp;cst=AiuY0DBWFJ7IXge4WdYJQZqNyEVs6SWCsihU1V4ElSiLcorl3w3Kmi3CrUhJdrJVnqKe7To_wagVcENL3V1ynJZZoMkUXxowYmXi_zTHZXBpUISzoIUT6T9MCOvAvHTVZNX9ZBWIgBN73Bj_gix7laHg3aVj3BW6PG8HxRra5WtrB7YN3ABMYgf5NKQOGXCT&amp;ref=cM777e4sMOAycdZhdUbYHtkusEOiLu3mYKs9jQ0sFkvsvkXW7cj7WmcEqgi91g7enufwCSZ3xyh9QsGjJktCgX0u_nTw-72_8UD5DTmUeng_3kMbKC-PKp7eT-Zi0J9-kq4SLR9YIJwfAG5E0IDgZa58WYGRTTIVWfDSAY84rEeChEebARzpfwNvhPYBFs5w_GPe0pmhaJgx3mQtpnpbO8wUQtQvp57-OznzAhuSMmlNb8HjpnNraZs8QfD-USCOCDDs4okKLgqh7fnApW5i_Wl3n1HsomnFVIcMnwgc2neelnRnNujAm6LQjEdWFDAuN0kz7fm-r8w&amp;l10n=ru&amp;cts=1428388446473&amp;mc=0" TargetMode="External"/><Relationship Id="rId3" Type="http://schemas.openxmlformats.org/officeDocument/2006/relationships/image" Target="../media/image10.jpeg"/><Relationship Id="rId7" Type="http://schemas.openxmlformats.org/officeDocument/2006/relationships/hyperlink" Target="file:///E:\&#1064;&#1082;&#1086;&#1083;&#1072;\4).%20&#1075;.&#1063;&#1072;&#1085;&#1100;%20&#1063;&#1091;&#1085;&#1100;%20&#1052;&#1077;&#1078;&#1076;&#1091;&#1085;&#1072;&#1088;&#1086;&#1076;&#1085;&#1099;&#1081;%20&#1073;&#1072;&#1085;&#1082;%20-%2017.09.1945%20&#1075;&#1086;&#1076;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E:\&#1064;&#1082;&#1086;&#1083;&#1072;\2).%20&#1075;.&#1063;&#1080;&#1090;&#1072;%2013.09.1940%20&#1075;&#1086;&#1076;.jpg" TargetMode="External"/><Relationship Id="rId5" Type="http://schemas.openxmlformats.org/officeDocument/2006/relationships/hyperlink" Target="file:///E:\&#1064;&#1082;&#1086;&#1083;&#1072;\1).%20&#1075;.&#1063;&#1080;&#1090;&#1072;%201939%20&#1075;&#1086;&#1076;.jpg" TargetMode="External"/><Relationship Id="rId4" Type="http://schemas.openxmlformats.org/officeDocument/2006/relationships/hyperlink" Target="http://yandex.ru/clck/jsredir?from=yandex.ru;yandsearch;web;;&amp;text=&amp;etext=650.XcnSXvrKXyS_dvUpSQyXdOtSqmBcHOh86SJLidgCtFU.5c8adaf7bc4ad475c6c7e09bdae056ef14e7fe17&amp;uuid=&amp;state=PEtFfuTeVD5kpHnK9lio9T6U0-imFY5IWwl6BSUGTYk4N0pAo4tbW-2EAbtRCPKlRQ--HIuBWEuZgY53eVtZZHFTXEQ2KYAj&amp;data=UlNrNmk5WktYejR0eWJFYk1LdmtxamVnNEJRWnJseWwyX0JzSlhyc2l1YUpDWmZVRlU4RUVKOUl5cndWOXVodHRpQVhJeldXOV9IeVl3Smd0M1B4N0F1X2VVREIxS2NObnMtZ0cxOG9yWUJPZlY3cHE1RXRfNlRFY0RmMFJPY21TN0FjRDd4ZWFCWXJwMHBDNmdEbWNvM2ptV0xKUTR4MWpEZ1dPX3M5bG5jeWF3aWJlT3dXSEJfU2FMWk55WnliYWVVbmZlUEYteTdnTXNGWTBkaTFsUExzM3JCNUpKenc2amYwUlgyNFBnOG53cTBKZDRIaDVVTmM1WkpwaVdwcjd5Yi0wSEJ4RWRfcXVYZjdOSlFKRGJWVWwwMWNYU1A0NTRhaXNxMWpkSm96R3UwVThrc0VfZDB3SHNFaFlHR25JZUlnaGhUdThMTVNhX3ZMUTN0M2xvcGhQalhFOHIzY2tULXFnUEdyUEFmdjJLX0tIekVPbFBPNlpRSVE3ZktnSTc4V3lnYkhNcDZiaG1paGZLS18yaEhIeEp4clJoSDFhUlItVEFhaHFGaE1JOTR2VXhWMkJiVFNUVnBPU1otSFZBaFpqTFVVRkhMd0pUaUVmd0diNFNIMVZJTlFpa2hFM3lPUkhXZFZwbUlrTk56aXlRSGZ6WUpHS08xdTVqZ3A&amp;b64e=2&amp;sign=f14b7bb5234ea09152f0dea13bfdb75d&amp;keyno=0&amp;cst=AiuY0DBWFJ7IXge4WdYJQaP64RcKv1nog4baGY4u9dU65PctOKlyVsQ4L2D8MhN5Se24BhEpmK_a_uxxPbCNwTPuQJmBu6uHqj7tnstLzhvuT9pTJ9ZFjW01YT9DYU7YLJDCXoYM6NcLvALuYberrPZ-w8cEi6cmrAvQRmR50TqSleYtVYPYrN1jo0tCxPhg&amp;ref=cM777e4sMOAycdZhdUbYHtkusEOiLu3mYKs9jQ0sFkvsvkXW7cj7Wh2CA43xuIGrMtawhnsVLm4mvuTOMqjEJq8s2DRfWFt776SI97NXmSa5QFqcV8QNxh7EHBHP0sPIRiZaqyv1ZicIaTyDBI0EfHsnRKiZG8YdRz0gPnrYtnudDrY4v_W7C0nQ034MwR8h484_IpGJ6UY&amp;l10n=ru&amp;cts=1428384798975&amp;mc=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hyperlink" Target="https://ru.wikipedia.org/wiki/6_%D0%B0%D0%BF%D1%80%D0%B5%D0%BB%D1%8F" TargetMode="External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hyperlink" Target="https://ru.wikipedia.org/wiki/%D0%A6%D0%98%D0%9A_%D0%A1%D0%A1%D0%A1%D0%A0" TargetMode="External"/><Relationship Id="rId2" Type="http://schemas.openxmlformats.org/officeDocument/2006/relationships/image" Target="../media/image17.jpeg"/><Relationship Id="rId16" Type="http://schemas.openxmlformats.org/officeDocument/2006/relationships/hyperlink" Target="https://ru.wikipedia.org/wiki/5_%D0%BC%D0%B0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openxmlformats.org/officeDocument/2006/relationships/hyperlink" Target="https://ru.wikipedia.org/wiki/%D0%A1%D1%82%D0%B0%D1%82%D1%83%D1%82_(%D0%BE%D0%BF%D0%B8%D1%81%D0%B0%D0%BD%D0%B8%D0%B5)" TargetMode="External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microsoft.com/office/2007/relationships/hdphoto" Target="../media/hdphoto5.wdp"/><Relationship Id="rId14" Type="http://schemas.openxmlformats.org/officeDocument/2006/relationships/hyperlink" Target="https://ru.wikipedia.org/wiki/1930_%D0%B3%D0%BE%D0%B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2398" y="1651212"/>
            <a:ext cx="6815669" cy="1515533"/>
          </a:xfrm>
        </p:spPr>
        <p:txBody>
          <a:bodyPr/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Тема: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Защитник отечества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 нашей семье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Мой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Прадед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– Бурдин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Валентин Павлович.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7738" y="3622766"/>
            <a:ext cx="7271314" cy="1524000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Ученик: Тонких Тимур Дмитриевич, 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Класс: 5-7</a:t>
            </a:r>
          </a:p>
          <a:p>
            <a:pPr algn="just"/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Власова Екатерина Андреевна</a:t>
            </a:r>
          </a:p>
          <a:p>
            <a:pPr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МОБУ «СОШ «Кудровский ЦО № 1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Semya\Documents\Школа\ПРОЕКТЫ\Проекты готовые\ДЕД\л-т Бурдин В.П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91" y="2241132"/>
            <a:ext cx="1828800" cy="241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Semya\Documents\Школа\ПРОЕКТЫ\Проекты готовые\ДЕД\3). г.Чань Чунь Министерство иностранных дел - 14.09.1945 год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318" y="2241132"/>
            <a:ext cx="1808652" cy="2414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5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7700" y="747633"/>
            <a:ext cx="109194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 в великой отечественной войне 1941-1945гг.»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dutonkih\Desktop\Дед\5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" y="1116965"/>
            <a:ext cx="3599815" cy="2459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dutonkih\Desktop\Дед\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" y="3653472"/>
            <a:ext cx="3599815" cy="250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Orderglory rib.p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349057"/>
            <a:ext cx="955040" cy="39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Za pobedu nad germanie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821" y="2025332"/>
            <a:ext cx="1961515" cy="3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541520" y="1927562"/>
            <a:ext cx="472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Германией в Великой Отечественной войне 1941—1945 гг.»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s:Указ Президиума ВС СССР от 9.05.1945 об учреждении медали "/>
              </a:rPr>
              <a:t>Указом Президиума ВС СССР от 9 мая 1945 года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Авторы медали — художники Е. М. Романов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К. Андрианов.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победу над Германией в Великой Отечественной войне 1941—1945 гг.» награждались: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военнослужащие и лица вольнонаёмного штатного состава, принимавшие в рядах Красной Армии, Военно-Морского Флота и войск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Народный комиссариат внутренних дел СССР"/>
              </a:rPr>
              <a:t>НКВД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непосредственное участие на фронтах Отечественной войны или обеспечивавшие победу своей работой в военных округах;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военнослужащие и лица вольнонаёмного штатного состава, служившие в период Великой Отечественной войны в рядах действующей Красной Армии, Военно-Морского Флота и войск НКВД, но выбывшие из них по ранению, болезни и увечью, а также переведённые по решению государственных и партийных организаций на другую работу вне армии.</a:t>
            </a:r>
          </a:p>
        </p:txBody>
      </p:sp>
    </p:spTree>
    <p:extLst>
      <p:ext uri="{BB962C8B-B14F-4D97-AF65-F5344CB8AC3E}">
        <p14:creationId xmlns:p14="http://schemas.microsoft.com/office/powerpoint/2010/main" val="321008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7747" y="783074"/>
            <a:ext cx="479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ЯПОНИЕЙ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C:\Users\dutonkih\Desktop\Дед\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" y="1152406"/>
            <a:ext cx="3599815" cy="2473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dutonkih\Desktop\Дед\2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" y="3698557"/>
            <a:ext cx="3599815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Victoryjapan rib.p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60" y="1531936"/>
            <a:ext cx="955040" cy="395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Victory Against Japan OBVERSE.jpg">
            <a:hlinkClick r:id="rId6"/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45" y="2030710"/>
            <a:ext cx="1936750" cy="35960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417377" y="2166720"/>
            <a:ext cx="48479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«За победу над Японией»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учреждена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s:Указ Президиума ВС СССР от 30.09.1945 об учреждении медали "/>
              </a:rPr>
              <a:t>Указом Президиума ВС СССР от 30 сентября 1945 года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проекта медали — художник Лукина М. Л.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победу над Японией» награждаются: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военнослужащие и лица вольнонаемного штатного состава частей и соединений Красной Армии, Военно-Морского Флота и войск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Народный комиссариат внутренних дел СССР"/>
              </a:rPr>
              <a:t>НКВД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принимавших непосредственное участие в боевых действиях против японских империалистов в составе войск 1-го Дальневосточного, 2-го Дальневосточного и Забайкальского фронтов, Тихоокеанского флота и Амурской речной флотилии;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военнослужащие центральных управлений НКО, НКВМФ и НКВД, принимавшие участие в обеспечении боевых действий советских войск на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Дальний Восток"/>
              </a:rPr>
              <a:t>Дальнем Востоке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52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480456" y="981920"/>
            <a:ext cx="9408523" cy="39906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такой он - Герой в нашей семье. </a:t>
            </a:r>
            <a:b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Прадед – Бурдин Валентин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Павлович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всей семьей три года подряд шествовали вместе с Хабаровчанами и нашим Прадедом в Бессмертном полку.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дальше он каждое 9 мая будет идти с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нами в Бессмертном полку.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память защитникам нашего отечества!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93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:\Документы\ФОТО\Наши документы\Дед\untitled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41" y="619339"/>
            <a:ext cx="1294108" cy="177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dutonkih\Desktop\Дед\log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717" y="588344"/>
            <a:ext cx="3112656" cy="18055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7681" y="2409393"/>
            <a:ext cx="10887560" cy="378992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в Астраханской (Сталинградской) области,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Черноярский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с.Соленое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-Займище 02 августа 1921 года.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Семья: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Отец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Бурдин Павел Андреевич 1900-1931г.г., портной, председатель сельсовета.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Мать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Бурдина (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Нагина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Анастасия Ивановна 09.02.1905г. - 17.11.1994г. бухгалтер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РККА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Рабоче-крестьянская Красная армия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был призван 28 сентября 1939 года. Место призыва: Микояновский РВК, Сталинградская область, Астраханский округ, Микояновский район.,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г.Астрахань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Служить направлен на Дальневосточные рубежи в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г.Чита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Забайкальского края.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Службу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БУРДИН Валентин Павлович проходил в должностях: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Телефонист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28 сентября 1939 года по апрель 1940 года.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file"/>
              </a:rPr>
              <a:t>Курсант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апреля 1940 года по ноябрь 1940 года.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отделения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 ноября 1940 года по ноябрь 1941 года.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Командир взвода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с ноября 1941 года по февраль 1944 года.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file"/>
              </a:rPr>
              <a:t>Командир роты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 февраля 1944 года по 16 июля 1946 года.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Служил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РККА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лет 10 месяцев.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Участвовал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боевых действиях по борьбе с войсками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милитаристской Японии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Маньчжурии.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участия в активных боевых действиях служил в составе Забайкальского фронта в 39-ой армии, командиром строительной роты 486 Отдельного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Харбинского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Линейного Батальона Связи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4423" y="619340"/>
            <a:ext cx="28041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БУРДИН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Валентин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Павлович</a:t>
            </a:r>
            <a:endParaRPr lang="ru-RU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4731" y="836024"/>
            <a:ext cx="6609806" cy="5722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Отличился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лейтенант Бурдин В.П.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в самом начале боевых действий, при наступлении войск РККА на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г.Халунь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-Аршан. В последующем подразделение под командованием лейтенанта Бурдина В.П. досрочно проложило линии связи в направлении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жд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станции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Учагоу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Этим, обеспечив оперативное управление наступающих войск РККА, позволив разгромить войска японской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Квантунской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армии в данном укреп районе. В дальнейшем участвовал в освобождении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г.Чанчунь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отличие в боевых действиях был награжден орденом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Звезды, и Орденом Отечественной войны II степени.</a:t>
            </a:r>
          </a:p>
          <a:p>
            <a:pPr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окончании 2-ой Мировой войны остался живым и здоровым, продолжал служить до увольнения в Запас РККА 16 июля 1946 года. </a:t>
            </a:r>
          </a:p>
          <a:p>
            <a:pPr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остался жить в Еврейской автономной области, с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Амурзет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Работал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учителем рисования и географии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последующем закончил двухгодичную Высшую партийную школу при ЦК КПСС и по окончанию направлен по указу партии поднимать сельское хозяйство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Парторгом Биробиджанской МТС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(машинно-транспортной станции). Затем был избран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Биробиджанского колхоза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переведен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Вторым секретарем Ленинского райкома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партии.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1963 году направлен работать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Октябрьского райисполкома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 данной должности проработал 13 лет). После назначен 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Заведующим Отдела дорожного строительства Биробиджанского облисполкома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данной должности вышел на пенсию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время трудовой деятельности награжден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освоение целинных земель» - апрель 1957 года, Медалью «За доблестный труд» - март 1971 года, Медалью «Ветеран Труда» - 25 марта 1983 года, Знаком «Почета»  - апрель 1966г года и в апрель 1971 года.</a:t>
            </a:r>
          </a:p>
          <a:p>
            <a:pPr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 в возрасте 88 лет в 17 декабря 2009г. в г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Биробиджан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ЕАО. </a:t>
            </a:r>
          </a:p>
          <a:p>
            <a:pPr algn="just"/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Semya\Documents\Школа\ПРОЕКТЫ\Проекты готовые\ДЕД\6). 9.05.1998 год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828800"/>
            <a:ext cx="3802251" cy="27581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980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70991" y="2769704"/>
            <a:ext cx="76730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G:\ДЕД\dvs7.gif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03" y="0"/>
            <a:ext cx="59745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1520" y="940526"/>
            <a:ext cx="5485883" cy="5123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39-я армия в Китае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года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армия выведена 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Ставки ВГК. </a:t>
            </a:r>
          </a:p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мае - июне 1945г. передислоцирована 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Монголию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20.07.1945г. включена в состав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Забайкальского фронта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его составе участвовала 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Советско-японской войне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года.</a:t>
            </a:r>
          </a:p>
          <a:p>
            <a:pPr algn="just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ходе фронтовой наступательной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Хингано-Мукденской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(09.08-02.09.45г.) войска армии нанесли удар из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Тамцаг-Булагского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выступа по войскам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3-го фронта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Квантунской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армии (30 А, 44 А)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левому флангу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4-й отдельной армии.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Разгромив противника, прикрывавшего подступы к перевалам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Бол. Хингана,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армия овладела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Халун-Аршанским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укреплённым районом. Развивая наступление на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Чанчунь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продвинулась с боями на 350—400 км и, захватив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Улан-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Хото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Солунь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 14.08.1945г. вышла в центральную часть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Маньчжурии.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Развернув наступление на юг, во взаимодействии с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6-й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танковой армией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19.08.1945г. освободили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Мукден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20.08.1945г.—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Чанчунь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вошли в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Квантун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21 августа заняли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Дальний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(Далянь), 22.08.1945г. —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Порт-Артур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9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2556" y="818849"/>
            <a:ext cx="4590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БИЛЕТ ОФИЦЕРА ЗАПАСА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Рисунок 2" descr="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3" y="2465603"/>
            <a:ext cx="36004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3" descr="14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1217564"/>
            <a:ext cx="36004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Рисунок 4" descr="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805" y="2465603"/>
            <a:ext cx="36004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5" descr="1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3641941"/>
            <a:ext cx="36004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5153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9858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09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9121" y="744312"/>
            <a:ext cx="10951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ЛЕЙТЕНАНТА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БУРДИНА ВАЛЕНТИНА ПАВЛОВИЧА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КРАСНОЙ ЗВЕЗДЫ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dutonkih\Desktop\Дед\4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184" y="1113644"/>
            <a:ext cx="3572108" cy="2526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dutonkih\Desktop\Дед\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6" y="3731330"/>
            <a:ext cx="3599815" cy="248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dutonkih\Desktop\Дед\1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504" y="3752285"/>
            <a:ext cx="3599815" cy="24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dutonkih\Desktop\Дед\DSC0431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9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650" y="1067478"/>
            <a:ext cx="1589056" cy="152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dutonkih\Desktop\Дед\DSC04324.JP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859" y="1067478"/>
            <a:ext cx="1538891" cy="15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8121650" y="2600919"/>
            <a:ext cx="3340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Красной Звезды́ учреждён Постановлением Президиума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ЦИК СССР"/>
              </a:rPr>
              <a:t>ЦИК СССР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6 апреля"/>
              </a:rPr>
              <a:t>6 апреля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1930 год"/>
              </a:rPr>
              <a:t>1930 года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Статут (описание)"/>
              </a:rPr>
              <a:t>Статут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ордена учреждён Постановлением Президиума ЦИК СССР от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6" tooltip="5 мая"/>
              </a:rPr>
              <a:t>5 мая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1930 года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производилось:</a:t>
            </a: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личное мужество и отвагу в боях, отличную организацию и умелое руководство боевыми действиями, способствовавшими успеху советских войск;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мужество и отвагу, проявленные при исполнении воинского или служебного долга, в условиях, сопряжённых с риском для жизни.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3410" y="751253"/>
            <a:ext cx="108737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Фронтовой приказ 32/н 29.09.1945 ВС Забайкальского фронта.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dutonkih\Desktop\Дед\33333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120585"/>
            <a:ext cx="3599815" cy="512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dutonkih\Desktop\Дед\2222-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653" y="1284099"/>
            <a:ext cx="3691254" cy="4801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dutonkih\Desktop\Дед\33333-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907" y="1284099"/>
            <a:ext cx="3648393" cy="4775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55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utonkih\Desktop\Дед\Пр-0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72" y="710879"/>
            <a:ext cx="3599815" cy="51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dutonkih\Desktop\Дед\Приказ Орден Красной Звезды\Пр-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1" y="710880"/>
            <a:ext cx="6146482" cy="5177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2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9156" y="796527"/>
            <a:ext cx="5683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II СТЕПЕНИ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7" descr="C:\Users\ПК-Семья\AppData\Local\Microsoft\Windows\INetCache\Content.Word\1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" y="1167646"/>
            <a:ext cx="3599815" cy="253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14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6" y="3698756"/>
            <a:ext cx="3599815" cy="247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9" descr="Орден Отечественной войны 2 степени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351" y="1167645"/>
            <a:ext cx="2159635" cy="21596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739638" y="3309381"/>
            <a:ext cx="22723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Отечественной войны учреждён 20 мая 1942 г. Этим орденом награждались военнослужащие, проявившие в боях смелость, стойкость и мужество, а также военнослужащие, которые собственными поступками способствовали успеху боевых операций наших войск.</a:t>
            </a:r>
          </a:p>
        </p:txBody>
      </p:sp>
      <p:pic>
        <p:nvPicPr>
          <p:cNvPr id="8" name="Рисунок 7" descr="C:\Users\dutonkih\Desktop\Дед\filterimage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120" y="678180"/>
            <a:ext cx="4071620" cy="5493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35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290</TotalTime>
  <Words>862</Words>
  <Application>Microsoft Office PowerPoint</Application>
  <PresentationFormat>Широкоэкранный</PresentationFormat>
  <Paragraphs>56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Garamond</vt:lpstr>
      <vt:lpstr>Times New Roman</vt:lpstr>
      <vt:lpstr>Натуральные материалы</vt:lpstr>
      <vt:lpstr>Тема: Защитник отечества в нашей семье. Мой Прадед – Бурдин Валентин Павлович.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Амурский Тигр</dc:title>
  <dc:creator>gremokin@gmail.com</dc:creator>
  <cp:lastModifiedBy>Игорь Осыкин</cp:lastModifiedBy>
  <cp:revision>29</cp:revision>
  <cp:lastPrinted>2019-10-24T19:49:05Z</cp:lastPrinted>
  <dcterms:created xsi:type="dcterms:W3CDTF">2017-08-02T07:51:08Z</dcterms:created>
  <dcterms:modified xsi:type="dcterms:W3CDTF">2019-11-17T18:14:20Z</dcterms:modified>
</cp:coreProperties>
</file>