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7" r:id="rId2"/>
    <p:sldId id="258" r:id="rId3"/>
    <p:sldId id="260" r:id="rId4"/>
    <p:sldId id="261" r:id="rId5"/>
    <p:sldId id="262" r:id="rId6"/>
    <p:sldId id="265" r:id="rId7"/>
    <p:sldId id="264" r:id="rId8"/>
    <p:sldId id="263" r:id="rId9"/>
    <p:sldId id="267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F425-50EE-4E8F-ADED-8ED45B1AC7DC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AB35-807E-40CF-9EFC-66F8178C9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56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F425-50EE-4E8F-ADED-8ED45B1AC7DC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AB35-807E-40CF-9EFC-66F8178C9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467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F425-50EE-4E8F-ADED-8ED45B1AC7DC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AB35-807E-40CF-9EFC-66F8178C9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51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F425-50EE-4E8F-ADED-8ED45B1AC7DC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AB35-807E-40CF-9EFC-66F8178C9D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3527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F425-50EE-4E8F-ADED-8ED45B1AC7DC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AB35-807E-40CF-9EFC-66F8178C9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770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F425-50EE-4E8F-ADED-8ED45B1AC7DC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AB35-807E-40CF-9EFC-66F8178C9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64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F425-50EE-4E8F-ADED-8ED45B1AC7DC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AB35-807E-40CF-9EFC-66F8178C9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077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F425-50EE-4E8F-ADED-8ED45B1AC7DC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AB35-807E-40CF-9EFC-66F8178C9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289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F425-50EE-4E8F-ADED-8ED45B1AC7DC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AB35-807E-40CF-9EFC-66F8178C9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37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F425-50EE-4E8F-ADED-8ED45B1AC7DC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AB35-807E-40CF-9EFC-66F8178C9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18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F425-50EE-4E8F-ADED-8ED45B1AC7DC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AB35-807E-40CF-9EFC-66F8178C9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99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F425-50EE-4E8F-ADED-8ED45B1AC7DC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AB35-807E-40CF-9EFC-66F8178C9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86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F425-50EE-4E8F-ADED-8ED45B1AC7DC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AB35-807E-40CF-9EFC-66F8178C9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23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F425-50EE-4E8F-ADED-8ED45B1AC7DC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AB35-807E-40CF-9EFC-66F8178C9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75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F425-50EE-4E8F-ADED-8ED45B1AC7DC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AB35-807E-40CF-9EFC-66F8178C9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11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F425-50EE-4E8F-ADED-8ED45B1AC7DC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AB35-807E-40CF-9EFC-66F8178C9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2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F425-50EE-4E8F-ADED-8ED45B1AC7DC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AB35-807E-40CF-9EFC-66F8178C9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793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AB5F425-50EE-4E8F-ADED-8ED45B1AC7DC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0AB35-807E-40CF-9EFC-66F8178C9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9424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050834" y="452718"/>
            <a:ext cx="45719" cy="23534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74" y="286749"/>
            <a:ext cx="9326880" cy="6061800"/>
          </a:xfrm>
        </p:spPr>
      </p:pic>
      <p:sp>
        <p:nvSpPr>
          <p:cNvPr id="6" name="Прямоугольник 5"/>
          <p:cNvSpPr/>
          <p:nvPr/>
        </p:nvSpPr>
        <p:spPr>
          <a:xfrm>
            <a:off x="1950721" y="714104"/>
            <a:ext cx="113200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МОБУ «СОШ»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Кудровский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ЦО № 1 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героический предок</a:t>
            </a:r>
            <a:endParaRPr lang="ru-RU" sz="24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26674" y="45572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- Филатов Григорий Андреевич 2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«А»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 – Яковлева Наталия Анатольевна</a:t>
            </a:r>
          </a:p>
        </p:txBody>
      </p:sp>
    </p:spTree>
    <p:extLst>
      <p:ext uri="{BB962C8B-B14F-4D97-AF65-F5344CB8AC3E}">
        <p14:creationId xmlns:p14="http://schemas.microsoft.com/office/powerpoint/2010/main" val="416028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8991" y="2172832"/>
            <a:ext cx="8441843" cy="2752252"/>
          </a:xfrm>
        </p:spPr>
        <p:txBody>
          <a:bodyPr/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Используемые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информации: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Архивные документы с сайта «Память народа». </a:t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Воспоминания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родных и близких.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архив.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448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816" y="365125"/>
            <a:ext cx="10421983" cy="3510189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героический предок – это мой прадедушка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Сенчилеев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Ахмед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Каримович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(19.07.1921 – 26.05.1994 г)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41" y="2447108"/>
            <a:ext cx="2833687" cy="3778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6606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7538" y="1072662"/>
            <a:ext cx="102606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прадедушка Ахмед 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Каримович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родился в 1921 году.</a:t>
            </a:r>
            <a:r>
              <a:rPr lang="ru-RU" sz="3200" dirty="0" smtClean="0"/>
              <a:t>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началась Великая Отечественная война ему было всего 20 лет. Он работал рядовым колхозником в колхозе им. Калинина, в деревне 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Ахматово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Рязанской области. </a:t>
            </a:r>
          </a:p>
          <a:p>
            <a:pPr algn="just"/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Чтобы уйти воевать на фронт в рядах Красной Армии, он прибавил себе в возрасте 2 года, указав в графе рождения  -  1919 год. 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5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1454" y="1063868"/>
            <a:ext cx="947810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3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Прадедушка Ахмед </a:t>
            </a:r>
            <a:r>
              <a:rPr lang="ru-RU" sz="3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Каримович</a:t>
            </a:r>
            <a:r>
              <a:rPr lang="ru-RU" sz="3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воевал на Карело-Финском фронте. В составе отдельного лыжного батальона 61 дивизии Красной 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Армии, в звании старшего 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сержанта.    </a:t>
            </a:r>
          </a:p>
          <a:p>
            <a:pPr algn="just"/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Держал оборону города Петрозаводска, сражался с немецкими захватчиками, д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обывал 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тылу врага важные секретные документы.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8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8362" y="624254"/>
            <a:ext cx="9434145" cy="4937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3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 февраля 1943 года, в наступательных боях за город Петрозаводск прадедушка попал в окружение и был тяжело ранен. В лютый мороз ему пришлось ползком пробираться в свой тыл, неся важное секретное донесение.     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В результате осколочного ранения врачи ампутировали ему правую руку и первый палец левой руки. За это боевое задание Ахмед </a:t>
            </a:r>
            <a:r>
              <a:rPr lang="ru-RU" sz="3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Каримович</a:t>
            </a:r>
            <a:r>
              <a:rPr lang="ru-RU" sz="3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был представлен к награде. </a:t>
            </a:r>
            <a:endParaRPr lang="ru-RU" sz="3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4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103" y="243502"/>
            <a:ext cx="4607471" cy="634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545" y="278674"/>
            <a:ext cx="4002449" cy="630065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7118252" y="3498667"/>
            <a:ext cx="3222172" cy="8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79" y="278674"/>
            <a:ext cx="4225118" cy="630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8216" y="448148"/>
            <a:ext cx="5169876" cy="534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6 ноября 1947 года мой прадедушка был награжден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Орденом Красной Звезды</a:t>
            </a:r>
            <a:r>
              <a:rPr lang="ru-RU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За отвагу и храбрость, проявленные в боях с немецкими захватчиками награжден </a:t>
            </a:r>
            <a:endParaRPr lang="ru-RU" sz="2800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800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Орденом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Отечественной войны 1 степени</a:t>
            </a:r>
            <a:r>
              <a:rPr lang="ru-RU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35" y="448147"/>
            <a:ext cx="3464459" cy="25983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671" y="3375765"/>
            <a:ext cx="3476531" cy="294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8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4208" y="422031"/>
            <a:ext cx="8208967" cy="5566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мая для всех нас не только праздник: это Победа всего народа, Вечная Память в сердцах людей,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Вечная слава всем живым и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павшим!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Боевой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подвиг моего прадеда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Сенчилеева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Ахмеда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Каримовича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забыт и передается в нашей семье из поколения в поколения. </a:t>
            </a:r>
            <a:endParaRPr 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всегда буду помнить своего отважного прадедушку, гордиться им и учиться у него смелости, отваге, любви к своей Родине!</a:t>
            </a:r>
          </a:p>
        </p:txBody>
      </p:sp>
    </p:spTree>
    <p:extLst>
      <p:ext uri="{BB962C8B-B14F-4D97-AF65-F5344CB8AC3E}">
        <p14:creationId xmlns:p14="http://schemas.microsoft.com/office/powerpoint/2010/main" val="41023208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132</TotalTime>
  <Words>318</Words>
  <Application>Microsoft Office PowerPoint</Application>
  <PresentationFormat>Широкоэкранный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Ион</vt:lpstr>
      <vt:lpstr>Презентация PowerPoint</vt:lpstr>
      <vt:lpstr>Мой героический предок – это мой прадедушка  Сенчилеев Ахмед Каримович.  (19.07.1921 – 26.05.1994 г)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Используемые источники информации:   Архивные документы с сайта «Память народа».  Воспоминания родных и близких.  Семейный архив.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героический предок</dc:title>
  <dc:creator>Филатова Лариса Камальевна</dc:creator>
  <cp:lastModifiedBy>Пользователь Windows</cp:lastModifiedBy>
  <cp:revision>15</cp:revision>
  <dcterms:created xsi:type="dcterms:W3CDTF">2019-10-22T11:55:14Z</dcterms:created>
  <dcterms:modified xsi:type="dcterms:W3CDTF">2019-11-01T10:51:15Z</dcterms:modified>
</cp:coreProperties>
</file>