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9"/>
  </p:notesMasterIdLst>
  <p:sldIdLst>
    <p:sldId id="336" r:id="rId2"/>
    <p:sldId id="337" r:id="rId3"/>
    <p:sldId id="400" r:id="rId4"/>
    <p:sldId id="291" r:id="rId5"/>
    <p:sldId id="292" r:id="rId6"/>
    <p:sldId id="373" r:id="rId7"/>
    <p:sldId id="275" r:id="rId8"/>
    <p:sldId id="283" r:id="rId9"/>
    <p:sldId id="266" r:id="rId10"/>
    <p:sldId id="368" r:id="rId11"/>
    <p:sldId id="369" r:id="rId12"/>
    <p:sldId id="370" r:id="rId13"/>
    <p:sldId id="371" r:id="rId14"/>
    <p:sldId id="384" r:id="rId15"/>
    <p:sldId id="348" r:id="rId16"/>
    <p:sldId id="346" r:id="rId17"/>
    <p:sldId id="345" r:id="rId18"/>
    <p:sldId id="344" r:id="rId19"/>
    <p:sldId id="399" r:id="rId20"/>
    <p:sldId id="352" r:id="rId21"/>
    <p:sldId id="338" r:id="rId22"/>
    <p:sldId id="339" r:id="rId23"/>
    <p:sldId id="340" r:id="rId24"/>
    <p:sldId id="376" r:id="rId25"/>
    <p:sldId id="377" r:id="rId26"/>
    <p:sldId id="378" r:id="rId27"/>
    <p:sldId id="379" r:id="rId28"/>
    <p:sldId id="380" r:id="rId29"/>
    <p:sldId id="381" r:id="rId30"/>
    <p:sldId id="382" r:id="rId31"/>
    <p:sldId id="398" r:id="rId32"/>
    <p:sldId id="383" r:id="rId33"/>
    <p:sldId id="385" r:id="rId34"/>
    <p:sldId id="386" r:id="rId35"/>
    <p:sldId id="387" r:id="rId36"/>
    <p:sldId id="388" r:id="rId37"/>
    <p:sldId id="389" r:id="rId38"/>
    <p:sldId id="390" r:id="rId39"/>
    <p:sldId id="391" r:id="rId40"/>
    <p:sldId id="392" r:id="rId41"/>
    <p:sldId id="393" r:id="rId42"/>
    <p:sldId id="394" r:id="rId43"/>
    <p:sldId id="395" r:id="rId44"/>
    <p:sldId id="396" r:id="rId45"/>
    <p:sldId id="276" r:id="rId46"/>
    <p:sldId id="397" r:id="rId47"/>
    <p:sldId id="308" r:id="rId48"/>
  </p:sldIdLst>
  <p:sldSz cx="9144000" cy="5715000" type="screen16x10"/>
  <p:notesSz cx="6858000" cy="9144000"/>
  <p:defaultTextStyle>
    <a:defPPr>
      <a:defRPr lang="ru-RU"/>
    </a:defPPr>
    <a:lvl1pPr marL="0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F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C948C9D-E335-4EFC-80EF-DA20495CAAE0}" v="35" dt="2021-02-07T21:56:17.23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510" autoAdjust="0"/>
    <p:restoredTop sz="94660"/>
  </p:normalViewPr>
  <p:slideViewPr>
    <p:cSldViewPr snapToGrid="0">
      <p:cViewPr varScale="1">
        <p:scale>
          <a:sx n="118" d="100"/>
          <a:sy n="118" d="100"/>
        </p:scale>
        <p:origin x="403" y="96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55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Анатолий Пермяков" userId="b2d3f809-6be5-441a-b62d-b13efa65fe5c" providerId="ADAL" clId="{EC948C9D-E335-4EFC-80EF-DA20495CAAE0}"/>
    <pc:docChg chg="undo custSel modSld sldOrd">
      <pc:chgData name="Анатолий Пермяков" userId="b2d3f809-6be5-441a-b62d-b13efa65fe5c" providerId="ADAL" clId="{EC948C9D-E335-4EFC-80EF-DA20495CAAE0}" dt="2021-02-07T21:56:17.234" v="857"/>
      <pc:docMkLst>
        <pc:docMk/>
      </pc:docMkLst>
      <pc:sldChg chg="modSp mod">
        <pc:chgData name="Анатолий Пермяков" userId="b2d3f809-6be5-441a-b62d-b13efa65fe5c" providerId="ADAL" clId="{EC948C9D-E335-4EFC-80EF-DA20495CAAE0}" dt="2021-02-07T21:55:32.715" v="855" actId="113"/>
        <pc:sldMkLst>
          <pc:docMk/>
          <pc:sldMk cId="1033053621" sldId="275"/>
        </pc:sldMkLst>
        <pc:spChg chg="mod">
          <ac:chgData name="Анатолий Пермяков" userId="b2d3f809-6be5-441a-b62d-b13efa65fe5c" providerId="ADAL" clId="{EC948C9D-E335-4EFC-80EF-DA20495CAAE0}" dt="2021-02-07T21:55:32.715" v="855" actId="113"/>
          <ac:spMkLst>
            <pc:docMk/>
            <pc:sldMk cId="1033053621" sldId="275"/>
            <ac:spMk id="4" creationId="{839D108C-33F2-41F8-9705-7EF1EFFD632E}"/>
          </ac:spMkLst>
        </pc:spChg>
        <pc:spChg chg="mod">
          <ac:chgData name="Анатолий Пермяков" userId="b2d3f809-6be5-441a-b62d-b13efa65fe5c" providerId="ADAL" clId="{EC948C9D-E335-4EFC-80EF-DA20495CAAE0}" dt="2021-02-07T21:54:28.966" v="836" actId="120"/>
          <ac:spMkLst>
            <pc:docMk/>
            <pc:sldMk cId="1033053621" sldId="275"/>
            <ac:spMk id="10" creationId="{00000000-0000-0000-0000-000000000000}"/>
          </ac:spMkLst>
        </pc:spChg>
        <pc:spChg chg="mod">
          <ac:chgData name="Анатолий Пермяков" userId="b2d3f809-6be5-441a-b62d-b13efa65fe5c" providerId="ADAL" clId="{EC948C9D-E335-4EFC-80EF-DA20495CAAE0}" dt="2021-02-07T21:54:36.970" v="837" actId="120"/>
          <ac:spMkLst>
            <pc:docMk/>
            <pc:sldMk cId="1033053621" sldId="275"/>
            <ac:spMk id="15" creationId="{83DBC2A6-F141-4119-8C50-AE480C0CC4AE}"/>
          </ac:spMkLst>
        </pc:spChg>
        <pc:spChg chg="mod">
          <ac:chgData name="Анатолий Пермяков" userId="b2d3f809-6be5-441a-b62d-b13efa65fe5c" providerId="ADAL" clId="{EC948C9D-E335-4EFC-80EF-DA20495CAAE0}" dt="2021-02-07T21:54:21.586" v="834" actId="120"/>
          <ac:spMkLst>
            <pc:docMk/>
            <pc:sldMk cId="1033053621" sldId="275"/>
            <ac:spMk id="23" creationId="{00000000-0000-0000-0000-000000000000}"/>
          </ac:spMkLst>
        </pc:spChg>
        <pc:spChg chg="mod">
          <ac:chgData name="Анатолий Пермяков" userId="b2d3f809-6be5-441a-b62d-b13efa65fe5c" providerId="ADAL" clId="{EC948C9D-E335-4EFC-80EF-DA20495CAAE0}" dt="2021-02-07T21:54:26.037" v="835" actId="120"/>
          <ac:spMkLst>
            <pc:docMk/>
            <pc:sldMk cId="1033053621" sldId="275"/>
            <ac:spMk id="25" creationId="{00000000-0000-0000-0000-000000000000}"/>
          </ac:spMkLst>
        </pc:spChg>
      </pc:sldChg>
      <pc:sldChg chg="modSp mod">
        <pc:chgData name="Анатолий Пермяков" userId="b2d3f809-6be5-441a-b62d-b13efa65fe5c" providerId="ADAL" clId="{EC948C9D-E335-4EFC-80EF-DA20495CAAE0}" dt="2021-02-07T21:16:06.848" v="525" actId="207"/>
        <pc:sldMkLst>
          <pc:docMk/>
          <pc:sldMk cId="2201600575" sldId="276"/>
        </pc:sldMkLst>
        <pc:spChg chg="mod">
          <ac:chgData name="Анатолий Пермяков" userId="b2d3f809-6be5-441a-b62d-b13efa65fe5c" providerId="ADAL" clId="{EC948C9D-E335-4EFC-80EF-DA20495CAAE0}" dt="2021-02-07T21:16:06.848" v="525" actId="207"/>
          <ac:spMkLst>
            <pc:docMk/>
            <pc:sldMk cId="2201600575" sldId="276"/>
            <ac:spMk id="5" creationId="{00000000-0000-0000-0000-000000000000}"/>
          </ac:spMkLst>
        </pc:spChg>
        <pc:spChg chg="mod">
          <ac:chgData name="Анатолий Пермяков" userId="b2d3f809-6be5-441a-b62d-b13efa65fe5c" providerId="ADAL" clId="{EC948C9D-E335-4EFC-80EF-DA20495CAAE0}" dt="2021-02-07T21:16:06.848" v="525" actId="207"/>
          <ac:spMkLst>
            <pc:docMk/>
            <pc:sldMk cId="2201600575" sldId="276"/>
            <ac:spMk id="7" creationId="{00000000-0000-0000-0000-000000000000}"/>
          </ac:spMkLst>
        </pc:spChg>
        <pc:spChg chg="mod">
          <ac:chgData name="Анатолий Пермяков" userId="b2d3f809-6be5-441a-b62d-b13efa65fe5c" providerId="ADAL" clId="{EC948C9D-E335-4EFC-80EF-DA20495CAAE0}" dt="2021-02-07T21:16:06.848" v="525" actId="207"/>
          <ac:spMkLst>
            <pc:docMk/>
            <pc:sldMk cId="2201600575" sldId="276"/>
            <ac:spMk id="9" creationId="{00000000-0000-0000-0000-000000000000}"/>
          </ac:spMkLst>
        </pc:spChg>
        <pc:spChg chg="mod">
          <ac:chgData name="Анатолий Пермяков" userId="b2d3f809-6be5-441a-b62d-b13efa65fe5c" providerId="ADAL" clId="{EC948C9D-E335-4EFC-80EF-DA20495CAAE0}" dt="2021-02-07T21:16:06.848" v="525" actId="207"/>
          <ac:spMkLst>
            <pc:docMk/>
            <pc:sldMk cId="2201600575" sldId="276"/>
            <ac:spMk id="11" creationId="{00000000-0000-0000-0000-000000000000}"/>
          </ac:spMkLst>
        </pc:spChg>
        <pc:spChg chg="mod">
          <ac:chgData name="Анатолий Пермяков" userId="b2d3f809-6be5-441a-b62d-b13efa65fe5c" providerId="ADAL" clId="{EC948C9D-E335-4EFC-80EF-DA20495CAAE0}" dt="2021-02-07T21:16:06.848" v="525" actId="207"/>
          <ac:spMkLst>
            <pc:docMk/>
            <pc:sldMk cId="2201600575" sldId="276"/>
            <ac:spMk id="12" creationId="{0CACC72B-0C16-4A9A-B659-EF53B7F268E8}"/>
          </ac:spMkLst>
        </pc:spChg>
        <pc:spChg chg="mod">
          <ac:chgData name="Анатолий Пермяков" userId="b2d3f809-6be5-441a-b62d-b13efa65fe5c" providerId="ADAL" clId="{EC948C9D-E335-4EFC-80EF-DA20495CAAE0}" dt="2021-02-07T21:16:06.848" v="525" actId="207"/>
          <ac:spMkLst>
            <pc:docMk/>
            <pc:sldMk cId="2201600575" sldId="276"/>
            <ac:spMk id="13" creationId="{83B37D5A-5759-4B4E-BF53-9A08F8262639}"/>
          </ac:spMkLst>
        </pc:spChg>
        <pc:spChg chg="mod">
          <ac:chgData name="Анатолий Пермяков" userId="b2d3f809-6be5-441a-b62d-b13efa65fe5c" providerId="ADAL" clId="{EC948C9D-E335-4EFC-80EF-DA20495CAAE0}" dt="2021-02-07T21:16:06.848" v="525" actId="207"/>
          <ac:spMkLst>
            <pc:docMk/>
            <pc:sldMk cId="2201600575" sldId="276"/>
            <ac:spMk id="14" creationId="{00000000-0000-0000-0000-000000000000}"/>
          </ac:spMkLst>
        </pc:spChg>
        <pc:spChg chg="mod">
          <ac:chgData name="Анатолий Пермяков" userId="b2d3f809-6be5-441a-b62d-b13efa65fe5c" providerId="ADAL" clId="{EC948C9D-E335-4EFC-80EF-DA20495CAAE0}" dt="2021-02-07T21:16:06.848" v="525" actId="207"/>
          <ac:spMkLst>
            <pc:docMk/>
            <pc:sldMk cId="2201600575" sldId="276"/>
            <ac:spMk id="15" creationId="{6DAEA934-E0A2-4B6F-83FC-376C3D7F11B9}"/>
          </ac:spMkLst>
        </pc:spChg>
        <pc:spChg chg="mod">
          <ac:chgData name="Анатолий Пермяков" userId="b2d3f809-6be5-441a-b62d-b13efa65fe5c" providerId="ADAL" clId="{EC948C9D-E335-4EFC-80EF-DA20495CAAE0}" dt="2021-02-07T21:16:06.848" v="525" actId="207"/>
          <ac:spMkLst>
            <pc:docMk/>
            <pc:sldMk cId="2201600575" sldId="276"/>
            <ac:spMk id="17" creationId="{00000000-0000-0000-0000-000000000000}"/>
          </ac:spMkLst>
        </pc:spChg>
        <pc:spChg chg="mod">
          <ac:chgData name="Анатолий Пермяков" userId="b2d3f809-6be5-441a-b62d-b13efa65fe5c" providerId="ADAL" clId="{EC948C9D-E335-4EFC-80EF-DA20495CAAE0}" dt="2021-02-07T21:16:06.848" v="525" actId="207"/>
          <ac:spMkLst>
            <pc:docMk/>
            <pc:sldMk cId="2201600575" sldId="276"/>
            <ac:spMk id="19" creationId="{00000000-0000-0000-0000-000000000000}"/>
          </ac:spMkLst>
        </pc:spChg>
        <pc:spChg chg="mod">
          <ac:chgData name="Анатолий Пермяков" userId="b2d3f809-6be5-441a-b62d-b13efa65fe5c" providerId="ADAL" clId="{EC948C9D-E335-4EFC-80EF-DA20495CAAE0}" dt="2021-02-07T21:16:06.848" v="525" actId="207"/>
          <ac:spMkLst>
            <pc:docMk/>
            <pc:sldMk cId="2201600575" sldId="276"/>
            <ac:spMk id="27" creationId="{8E59AC79-EB7A-4EBD-A33C-8AC4E5749708}"/>
          </ac:spMkLst>
        </pc:spChg>
      </pc:sldChg>
      <pc:sldChg chg="modSp mod">
        <pc:chgData name="Анатолий Пермяков" userId="b2d3f809-6be5-441a-b62d-b13efa65fe5c" providerId="ADAL" clId="{EC948C9D-E335-4EFC-80EF-DA20495CAAE0}" dt="2021-02-07T20:55:39.299" v="243" actId="14100"/>
        <pc:sldMkLst>
          <pc:docMk/>
          <pc:sldMk cId="755753721" sldId="283"/>
        </pc:sldMkLst>
        <pc:spChg chg="mod">
          <ac:chgData name="Анатолий Пермяков" userId="b2d3f809-6be5-441a-b62d-b13efa65fe5c" providerId="ADAL" clId="{EC948C9D-E335-4EFC-80EF-DA20495CAAE0}" dt="2021-02-07T20:55:25.330" v="240" actId="14100"/>
          <ac:spMkLst>
            <pc:docMk/>
            <pc:sldMk cId="755753721" sldId="283"/>
            <ac:spMk id="2" creationId="{218E6E09-9C3D-4C9C-BF20-DA392DF5898A}"/>
          </ac:spMkLst>
        </pc:spChg>
        <pc:spChg chg="mod">
          <ac:chgData name="Анатолий Пермяков" userId="b2d3f809-6be5-441a-b62d-b13efa65fe5c" providerId="ADAL" clId="{EC948C9D-E335-4EFC-80EF-DA20495CAAE0}" dt="2021-02-07T20:55:17.764" v="239" actId="1076"/>
          <ac:spMkLst>
            <pc:docMk/>
            <pc:sldMk cId="755753721" sldId="283"/>
            <ac:spMk id="6" creationId="{8B8C45E1-4A3E-475E-8491-C7214A588D67}"/>
          </ac:spMkLst>
        </pc:spChg>
        <pc:spChg chg="mod">
          <ac:chgData name="Анатолий Пермяков" userId="b2d3f809-6be5-441a-b62d-b13efa65fe5c" providerId="ADAL" clId="{EC948C9D-E335-4EFC-80EF-DA20495CAAE0}" dt="2021-02-07T20:55:31.065" v="241" actId="1076"/>
          <ac:spMkLst>
            <pc:docMk/>
            <pc:sldMk cId="755753721" sldId="283"/>
            <ac:spMk id="7" creationId="{562277CD-21D6-40DD-9434-6AD5D46A8872}"/>
          </ac:spMkLst>
        </pc:spChg>
        <pc:spChg chg="mod">
          <ac:chgData name="Анатолий Пермяков" userId="b2d3f809-6be5-441a-b62d-b13efa65fe5c" providerId="ADAL" clId="{EC948C9D-E335-4EFC-80EF-DA20495CAAE0}" dt="2021-02-07T20:55:39.299" v="243" actId="14100"/>
          <ac:spMkLst>
            <pc:docMk/>
            <pc:sldMk cId="755753721" sldId="283"/>
            <ac:spMk id="9" creationId="{00000000-0000-0000-0000-000000000000}"/>
          </ac:spMkLst>
        </pc:spChg>
        <pc:spChg chg="mod">
          <ac:chgData name="Анатолий Пермяков" userId="b2d3f809-6be5-441a-b62d-b13efa65fe5c" providerId="ADAL" clId="{EC948C9D-E335-4EFC-80EF-DA20495CAAE0}" dt="2021-02-07T20:54:48.499" v="233" actId="14100"/>
          <ac:spMkLst>
            <pc:docMk/>
            <pc:sldMk cId="755753721" sldId="283"/>
            <ac:spMk id="35" creationId="{31DD943F-0B14-485F-AADE-9A911EA56505}"/>
          </ac:spMkLst>
        </pc:spChg>
        <pc:spChg chg="mod">
          <ac:chgData name="Анатолий Пермяков" userId="b2d3f809-6be5-441a-b62d-b13efa65fe5c" providerId="ADAL" clId="{EC948C9D-E335-4EFC-80EF-DA20495CAAE0}" dt="2021-02-07T20:54:51.596" v="234" actId="14100"/>
          <ac:spMkLst>
            <pc:docMk/>
            <pc:sldMk cId="755753721" sldId="283"/>
            <ac:spMk id="37" creationId="{60249710-3DFC-4F2A-8D0D-930513D21D1A}"/>
          </ac:spMkLst>
        </pc:spChg>
        <pc:spChg chg="mod">
          <ac:chgData name="Анатолий Пермяков" userId="b2d3f809-6be5-441a-b62d-b13efa65fe5c" providerId="ADAL" clId="{EC948C9D-E335-4EFC-80EF-DA20495CAAE0}" dt="2021-02-07T20:54:39.746" v="231" actId="14100"/>
          <ac:spMkLst>
            <pc:docMk/>
            <pc:sldMk cId="755753721" sldId="283"/>
            <ac:spMk id="39" creationId="{4E861A4B-A72C-495D-A721-CD2C43B3B7F6}"/>
          </ac:spMkLst>
        </pc:spChg>
        <pc:spChg chg="mod">
          <ac:chgData name="Анатолий Пермяков" userId="b2d3f809-6be5-441a-b62d-b13efa65fe5c" providerId="ADAL" clId="{EC948C9D-E335-4EFC-80EF-DA20495CAAE0}" dt="2021-02-07T20:54:42.907" v="232" actId="14100"/>
          <ac:spMkLst>
            <pc:docMk/>
            <pc:sldMk cId="755753721" sldId="283"/>
            <ac:spMk id="41" creationId="{F9CA30B2-ABC5-4DC6-A74B-3127290BD614}"/>
          </ac:spMkLst>
        </pc:spChg>
        <pc:spChg chg="mod">
          <ac:chgData name="Анатолий Пермяков" userId="b2d3f809-6be5-441a-b62d-b13efa65fe5c" providerId="ADAL" clId="{EC948C9D-E335-4EFC-80EF-DA20495CAAE0}" dt="2021-02-07T20:55:36.505" v="242" actId="14100"/>
          <ac:spMkLst>
            <pc:docMk/>
            <pc:sldMk cId="755753721" sldId="283"/>
            <ac:spMk id="43" creationId="{169501C9-1D5A-431F-B45C-43713CC31E03}"/>
          </ac:spMkLst>
        </pc:spChg>
        <pc:picChg chg="mod">
          <ac:chgData name="Анатолий Пермяков" userId="b2d3f809-6be5-441a-b62d-b13efa65fe5c" providerId="ADAL" clId="{EC948C9D-E335-4EFC-80EF-DA20495CAAE0}" dt="2021-02-07T20:54:33.704" v="230" actId="1076"/>
          <ac:picMkLst>
            <pc:docMk/>
            <pc:sldMk cId="755753721" sldId="283"/>
            <ac:picMk id="10" creationId="{A303ACCA-01DA-499C-9936-47BF203A8DF3}"/>
          </ac:picMkLst>
        </pc:picChg>
      </pc:sldChg>
      <pc:sldChg chg="delSp modSp mod">
        <pc:chgData name="Анатолий Пермяков" userId="b2d3f809-6be5-441a-b62d-b13efa65fe5c" providerId="ADAL" clId="{EC948C9D-E335-4EFC-80EF-DA20495CAAE0}" dt="2021-02-07T21:55:06.537" v="853" actId="20577"/>
        <pc:sldMkLst>
          <pc:docMk/>
          <pc:sldMk cId="1361001914" sldId="291"/>
        </pc:sldMkLst>
        <pc:spChg chg="del">
          <ac:chgData name="Анатолий Пермяков" userId="b2d3f809-6be5-441a-b62d-b13efa65fe5c" providerId="ADAL" clId="{EC948C9D-E335-4EFC-80EF-DA20495CAAE0}" dt="2021-02-07T20:48:14.601" v="124" actId="478"/>
          <ac:spMkLst>
            <pc:docMk/>
            <pc:sldMk cId="1361001914" sldId="291"/>
            <ac:spMk id="7" creationId="{00000000-0000-0000-0000-000000000000}"/>
          </ac:spMkLst>
        </pc:spChg>
        <pc:spChg chg="mod">
          <ac:chgData name="Анатолий Пермяков" userId="b2d3f809-6be5-441a-b62d-b13efa65fe5c" providerId="ADAL" clId="{EC948C9D-E335-4EFC-80EF-DA20495CAAE0}" dt="2021-02-07T21:55:06.537" v="853" actId="20577"/>
          <ac:spMkLst>
            <pc:docMk/>
            <pc:sldMk cId="1361001914" sldId="291"/>
            <ac:spMk id="18" creationId="{00000000-0000-0000-0000-000000000000}"/>
          </ac:spMkLst>
        </pc:spChg>
        <pc:picChg chg="mod">
          <ac:chgData name="Анатолий Пермяков" userId="b2d3f809-6be5-441a-b62d-b13efa65fe5c" providerId="ADAL" clId="{EC948C9D-E335-4EFC-80EF-DA20495CAAE0}" dt="2021-02-07T20:47:29.474" v="109" actId="14100"/>
          <ac:picMkLst>
            <pc:docMk/>
            <pc:sldMk cId="1361001914" sldId="291"/>
            <ac:picMk id="5" creationId="{D2FFE423-CEC3-4E79-B69B-4E1CCD168BBA}"/>
          </ac:picMkLst>
        </pc:picChg>
        <pc:picChg chg="del">
          <ac:chgData name="Анатолий Пермяков" userId="b2d3f809-6be5-441a-b62d-b13efa65fe5c" providerId="ADAL" clId="{EC948C9D-E335-4EFC-80EF-DA20495CAAE0}" dt="2021-02-07T20:48:41.122" v="127" actId="478"/>
          <ac:picMkLst>
            <pc:docMk/>
            <pc:sldMk cId="1361001914" sldId="291"/>
            <ac:picMk id="8" creationId="{00000000-0000-0000-0000-000000000000}"/>
          </ac:picMkLst>
        </pc:picChg>
      </pc:sldChg>
      <pc:sldChg chg="modSp mod">
        <pc:chgData name="Анатолий Пермяков" userId="b2d3f809-6be5-441a-b62d-b13efa65fe5c" providerId="ADAL" clId="{EC948C9D-E335-4EFC-80EF-DA20495CAAE0}" dt="2021-02-07T21:38:21.839" v="654" actId="113"/>
        <pc:sldMkLst>
          <pc:docMk/>
          <pc:sldMk cId="2100379741" sldId="292"/>
        </pc:sldMkLst>
        <pc:spChg chg="mod">
          <ac:chgData name="Анатолий Пермяков" userId="b2d3f809-6be5-441a-b62d-b13efa65fe5c" providerId="ADAL" clId="{EC948C9D-E335-4EFC-80EF-DA20495CAAE0}" dt="2021-02-07T21:38:21.839" v="654" actId="113"/>
          <ac:spMkLst>
            <pc:docMk/>
            <pc:sldMk cId="2100379741" sldId="292"/>
            <ac:spMk id="18" creationId="{00000000-0000-0000-0000-000000000000}"/>
          </ac:spMkLst>
        </pc:spChg>
      </pc:sldChg>
      <pc:sldChg chg="modSp mod">
        <pc:chgData name="Анатолий Пермяков" userId="b2d3f809-6be5-441a-b62d-b13efa65fe5c" providerId="ADAL" clId="{EC948C9D-E335-4EFC-80EF-DA20495CAAE0}" dt="2021-02-07T20:42:29.674" v="31" actId="1076"/>
        <pc:sldMkLst>
          <pc:docMk/>
          <pc:sldMk cId="1317856570" sldId="337"/>
        </pc:sldMkLst>
        <pc:spChg chg="mod">
          <ac:chgData name="Анатолий Пермяков" userId="b2d3f809-6be5-441a-b62d-b13efa65fe5c" providerId="ADAL" clId="{EC948C9D-E335-4EFC-80EF-DA20495CAAE0}" dt="2021-02-07T20:42:29.674" v="31" actId="1076"/>
          <ac:spMkLst>
            <pc:docMk/>
            <pc:sldMk cId="1317856570" sldId="337"/>
            <ac:spMk id="3" creationId="{99826B93-CF92-4A85-A64E-B2438242FB02}"/>
          </ac:spMkLst>
        </pc:spChg>
      </pc:sldChg>
      <pc:sldChg chg="modSp mod">
        <pc:chgData name="Анатолий Пермяков" userId="b2d3f809-6be5-441a-b62d-b13efa65fe5c" providerId="ADAL" clId="{EC948C9D-E335-4EFC-80EF-DA20495CAAE0}" dt="2021-02-07T21:03:49.125" v="386" actId="207"/>
        <pc:sldMkLst>
          <pc:docMk/>
          <pc:sldMk cId="2958837787" sldId="338"/>
        </pc:sldMkLst>
        <pc:spChg chg="mod">
          <ac:chgData name="Анатолий Пермяков" userId="b2d3f809-6be5-441a-b62d-b13efa65fe5c" providerId="ADAL" clId="{EC948C9D-E335-4EFC-80EF-DA20495CAAE0}" dt="2021-02-07T21:03:49.125" v="386" actId="207"/>
          <ac:spMkLst>
            <pc:docMk/>
            <pc:sldMk cId="2958837787" sldId="338"/>
            <ac:spMk id="2" creationId="{00000000-0000-0000-0000-000000000000}"/>
          </ac:spMkLst>
        </pc:spChg>
        <pc:spChg chg="mod">
          <ac:chgData name="Анатолий Пермяков" userId="b2d3f809-6be5-441a-b62d-b13efa65fe5c" providerId="ADAL" clId="{EC948C9D-E335-4EFC-80EF-DA20495CAAE0}" dt="2021-02-07T21:03:14.716" v="383" actId="6549"/>
          <ac:spMkLst>
            <pc:docMk/>
            <pc:sldMk cId="2958837787" sldId="338"/>
            <ac:spMk id="11" creationId="{DB35F80E-9B39-43F2-9795-64DD31B0E520}"/>
          </ac:spMkLst>
        </pc:spChg>
        <pc:spChg chg="mod">
          <ac:chgData name="Анатолий Пермяков" userId="b2d3f809-6be5-441a-b62d-b13efa65fe5c" providerId="ADAL" clId="{EC948C9D-E335-4EFC-80EF-DA20495CAAE0}" dt="2021-02-07T21:03:49.125" v="386" actId="207"/>
          <ac:spMkLst>
            <pc:docMk/>
            <pc:sldMk cId="2958837787" sldId="338"/>
            <ac:spMk id="23" creationId="{00000000-0000-0000-0000-000000000000}"/>
          </ac:spMkLst>
        </pc:spChg>
        <pc:spChg chg="mod">
          <ac:chgData name="Анатолий Пермяков" userId="b2d3f809-6be5-441a-b62d-b13efa65fe5c" providerId="ADAL" clId="{EC948C9D-E335-4EFC-80EF-DA20495CAAE0}" dt="2021-02-07T21:03:49.125" v="386" actId="207"/>
          <ac:spMkLst>
            <pc:docMk/>
            <pc:sldMk cId="2958837787" sldId="338"/>
            <ac:spMk id="25" creationId="{00000000-0000-0000-0000-000000000000}"/>
          </ac:spMkLst>
        </pc:spChg>
        <pc:picChg chg="mod">
          <ac:chgData name="Анатолий Пермяков" userId="b2d3f809-6be5-441a-b62d-b13efa65fe5c" providerId="ADAL" clId="{EC948C9D-E335-4EFC-80EF-DA20495CAAE0}" dt="2021-02-07T21:03:43.402" v="385" actId="1076"/>
          <ac:picMkLst>
            <pc:docMk/>
            <pc:sldMk cId="2958837787" sldId="338"/>
            <ac:picMk id="22" creationId="{00000000-0000-0000-0000-000000000000}"/>
          </ac:picMkLst>
        </pc:picChg>
      </pc:sldChg>
      <pc:sldChg chg="modSp mod">
        <pc:chgData name="Анатолий Пермяков" userId="b2d3f809-6be5-441a-b62d-b13efa65fe5c" providerId="ADAL" clId="{EC948C9D-E335-4EFC-80EF-DA20495CAAE0}" dt="2021-02-07T21:06:07.699" v="404" actId="207"/>
        <pc:sldMkLst>
          <pc:docMk/>
          <pc:sldMk cId="2581335591" sldId="339"/>
        </pc:sldMkLst>
        <pc:spChg chg="mod">
          <ac:chgData name="Анатолий Пермяков" userId="b2d3f809-6be5-441a-b62d-b13efa65fe5c" providerId="ADAL" clId="{EC948C9D-E335-4EFC-80EF-DA20495CAAE0}" dt="2021-02-07T21:06:01.149" v="403" actId="207"/>
          <ac:spMkLst>
            <pc:docMk/>
            <pc:sldMk cId="2581335591" sldId="339"/>
            <ac:spMk id="3" creationId="{00000000-0000-0000-0000-000000000000}"/>
          </ac:spMkLst>
        </pc:spChg>
        <pc:spChg chg="mod">
          <ac:chgData name="Анатолий Пермяков" userId="b2d3f809-6be5-441a-b62d-b13efa65fe5c" providerId="ADAL" clId="{EC948C9D-E335-4EFC-80EF-DA20495CAAE0}" dt="2021-02-07T21:06:07.699" v="404" actId="207"/>
          <ac:spMkLst>
            <pc:docMk/>
            <pc:sldMk cId="2581335591" sldId="339"/>
            <ac:spMk id="11" creationId="{DB35F80E-9B39-43F2-9795-64DD31B0E520}"/>
          </ac:spMkLst>
        </pc:spChg>
        <pc:spChg chg="mod">
          <ac:chgData name="Анатолий Пермяков" userId="b2d3f809-6be5-441a-b62d-b13efa65fe5c" providerId="ADAL" clId="{EC948C9D-E335-4EFC-80EF-DA20495CAAE0}" dt="2021-02-07T21:05:30.682" v="400" actId="1076"/>
          <ac:spMkLst>
            <pc:docMk/>
            <pc:sldMk cId="2581335591" sldId="339"/>
            <ac:spMk id="13" creationId="{00000000-0000-0000-0000-000000000000}"/>
          </ac:spMkLst>
        </pc:spChg>
        <pc:spChg chg="mod">
          <ac:chgData name="Анатолий Пермяков" userId="b2d3f809-6be5-441a-b62d-b13efa65fe5c" providerId="ADAL" clId="{EC948C9D-E335-4EFC-80EF-DA20495CAAE0}" dt="2021-02-07T21:04:26.408" v="391" actId="1076"/>
          <ac:spMkLst>
            <pc:docMk/>
            <pc:sldMk cId="2581335591" sldId="339"/>
            <ac:spMk id="23" creationId="{00000000-0000-0000-0000-000000000000}"/>
          </ac:spMkLst>
        </pc:spChg>
        <pc:spChg chg="mod">
          <ac:chgData name="Анатолий Пермяков" userId="b2d3f809-6be5-441a-b62d-b13efa65fe5c" providerId="ADAL" clId="{EC948C9D-E335-4EFC-80EF-DA20495CAAE0}" dt="2021-02-07T21:05:57.252" v="402" actId="207"/>
          <ac:spMkLst>
            <pc:docMk/>
            <pc:sldMk cId="2581335591" sldId="339"/>
            <ac:spMk id="25" creationId="{00000000-0000-0000-0000-000000000000}"/>
          </ac:spMkLst>
        </pc:spChg>
        <pc:picChg chg="mod">
          <ac:chgData name="Анатолий Пермяков" userId="b2d3f809-6be5-441a-b62d-b13efa65fe5c" providerId="ADAL" clId="{EC948C9D-E335-4EFC-80EF-DA20495CAAE0}" dt="2021-02-07T21:05:03.309" v="397" actId="1076"/>
          <ac:picMkLst>
            <pc:docMk/>
            <pc:sldMk cId="2581335591" sldId="339"/>
            <ac:picMk id="22" creationId="{00000000-0000-0000-0000-000000000000}"/>
          </ac:picMkLst>
        </pc:picChg>
        <pc:picChg chg="mod">
          <ac:chgData name="Анатолий Пермяков" userId="b2d3f809-6be5-441a-b62d-b13efa65fe5c" providerId="ADAL" clId="{EC948C9D-E335-4EFC-80EF-DA20495CAAE0}" dt="2021-02-07T21:04:57.354" v="396" actId="1076"/>
          <ac:picMkLst>
            <pc:docMk/>
            <pc:sldMk cId="2581335591" sldId="339"/>
            <ac:picMk id="24" creationId="{00000000-0000-0000-0000-000000000000}"/>
          </ac:picMkLst>
        </pc:picChg>
      </pc:sldChg>
      <pc:sldChg chg="modSp mod">
        <pc:chgData name="Анатолий Пермяков" userId="b2d3f809-6be5-441a-b62d-b13efa65fe5c" providerId="ADAL" clId="{EC948C9D-E335-4EFC-80EF-DA20495CAAE0}" dt="2021-02-07T21:07:15.746" v="420" actId="207"/>
        <pc:sldMkLst>
          <pc:docMk/>
          <pc:sldMk cId="3702186459" sldId="340"/>
        </pc:sldMkLst>
        <pc:spChg chg="mod">
          <ac:chgData name="Анатолий Пермяков" userId="b2d3f809-6be5-441a-b62d-b13efa65fe5c" providerId="ADAL" clId="{EC948C9D-E335-4EFC-80EF-DA20495CAAE0}" dt="2021-02-07T21:07:15.746" v="420" actId="207"/>
          <ac:spMkLst>
            <pc:docMk/>
            <pc:sldMk cId="3702186459" sldId="340"/>
            <ac:spMk id="2" creationId="{00000000-0000-0000-0000-000000000000}"/>
          </ac:spMkLst>
        </pc:spChg>
        <pc:spChg chg="mod">
          <ac:chgData name="Анатолий Пермяков" userId="b2d3f809-6be5-441a-b62d-b13efa65fe5c" providerId="ADAL" clId="{EC948C9D-E335-4EFC-80EF-DA20495CAAE0}" dt="2021-02-07T21:07:15.746" v="420" actId="207"/>
          <ac:spMkLst>
            <pc:docMk/>
            <pc:sldMk cId="3702186459" sldId="340"/>
            <ac:spMk id="8" creationId="{00000000-0000-0000-0000-000000000000}"/>
          </ac:spMkLst>
        </pc:spChg>
        <pc:spChg chg="mod">
          <ac:chgData name="Анатолий Пермяков" userId="b2d3f809-6be5-441a-b62d-b13efa65fe5c" providerId="ADAL" clId="{EC948C9D-E335-4EFC-80EF-DA20495CAAE0}" dt="2021-02-07T21:07:15.746" v="420" actId="207"/>
          <ac:spMkLst>
            <pc:docMk/>
            <pc:sldMk cId="3702186459" sldId="340"/>
            <ac:spMk id="11" creationId="{DB35F80E-9B39-43F2-9795-64DD31B0E520}"/>
          </ac:spMkLst>
        </pc:spChg>
        <pc:spChg chg="mod">
          <ac:chgData name="Анатолий Пермяков" userId="b2d3f809-6be5-441a-b62d-b13efa65fe5c" providerId="ADAL" clId="{EC948C9D-E335-4EFC-80EF-DA20495CAAE0}" dt="2021-02-07T21:07:15.746" v="420" actId="207"/>
          <ac:spMkLst>
            <pc:docMk/>
            <pc:sldMk cId="3702186459" sldId="340"/>
            <ac:spMk id="13" creationId="{00000000-0000-0000-0000-000000000000}"/>
          </ac:spMkLst>
        </pc:spChg>
        <pc:spChg chg="mod">
          <ac:chgData name="Анатолий Пермяков" userId="b2d3f809-6be5-441a-b62d-b13efa65fe5c" providerId="ADAL" clId="{EC948C9D-E335-4EFC-80EF-DA20495CAAE0}" dt="2021-02-07T21:07:15.746" v="420" actId="207"/>
          <ac:spMkLst>
            <pc:docMk/>
            <pc:sldMk cId="3702186459" sldId="340"/>
            <ac:spMk id="14" creationId="{DEA1C82F-B93D-4D3C-B8BB-E412A71B53E0}"/>
          </ac:spMkLst>
        </pc:spChg>
        <pc:spChg chg="mod">
          <ac:chgData name="Анатолий Пермяков" userId="b2d3f809-6be5-441a-b62d-b13efa65fe5c" providerId="ADAL" clId="{EC948C9D-E335-4EFC-80EF-DA20495CAAE0}" dt="2021-02-07T21:07:15.746" v="420" actId="207"/>
          <ac:spMkLst>
            <pc:docMk/>
            <pc:sldMk cId="3702186459" sldId="340"/>
            <ac:spMk id="15" creationId="{35998F76-BB6C-48E5-999C-C6E95370080B}"/>
          </ac:spMkLst>
        </pc:spChg>
        <pc:picChg chg="mod">
          <ac:chgData name="Анатолий Пермяков" userId="b2d3f809-6be5-441a-b62d-b13efa65fe5c" providerId="ADAL" clId="{EC948C9D-E335-4EFC-80EF-DA20495CAAE0}" dt="2021-02-07T21:07:15.746" v="420" actId="207"/>
          <ac:picMkLst>
            <pc:docMk/>
            <pc:sldMk cId="3702186459" sldId="340"/>
            <ac:picMk id="9" creationId="{00000000-0000-0000-0000-000000000000}"/>
          </ac:picMkLst>
        </pc:picChg>
        <pc:picChg chg="mod">
          <ac:chgData name="Анатолий Пермяков" userId="b2d3f809-6be5-441a-b62d-b13efa65fe5c" providerId="ADAL" clId="{EC948C9D-E335-4EFC-80EF-DA20495CAAE0}" dt="2021-02-07T21:07:15.746" v="420" actId="207"/>
          <ac:picMkLst>
            <pc:docMk/>
            <pc:sldMk cId="3702186459" sldId="340"/>
            <ac:picMk id="22" creationId="{00000000-0000-0000-0000-000000000000}"/>
          </ac:picMkLst>
        </pc:picChg>
        <pc:picChg chg="mod">
          <ac:chgData name="Анатолий Пермяков" userId="b2d3f809-6be5-441a-b62d-b13efa65fe5c" providerId="ADAL" clId="{EC948C9D-E335-4EFC-80EF-DA20495CAAE0}" dt="2021-02-07T21:07:15.746" v="420" actId="207"/>
          <ac:picMkLst>
            <pc:docMk/>
            <pc:sldMk cId="3702186459" sldId="340"/>
            <ac:picMk id="24" creationId="{00000000-0000-0000-0000-000000000000}"/>
          </ac:picMkLst>
        </pc:picChg>
        <pc:picChg chg="mod">
          <ac:chgData name="Анатолий Пермяков" userId="b2d3f809-6be5-441a-b62d-b13efa65fe5c" providerId="ADAL" clId="{EC948C9D-E335-4EFC-80EF-DA20495CAAE0}" dt="2021-02-07T21:07:15.746" v="420" actId="207"/>
          <ac:picMkLst>
            <pc:docMk/>
            <pc:sldMk cId="3702186459" sldId="340"/>
            <ac:picMk id="3074" creationId="{C9128316-48AA-457B-8A75-AE4503DA71D0}"/>
          </ac:picMkLst>
        </pc:picChg>
        <pc:picChg chg="mod">
          <ac:chgData name="Анатолий Пермяков" userId="b2d3f809-6be5-441a-b62d-b13efa65fe5c" providerId="ADAL" clId="{EC948C9D-E335-4EFC-80EF-DA20495CAAE0}" dt="2021-02-07T21:07:15.746" v="420" actId="207"/>
          <ac:picMkLst>
            <pc:docMk/>
            <pc:sldMk cId="3702186459" sldId="340"/>
            <ac:picMk id="3076" creationId="{805051DC-2CB9-4923-98FC-38B7C8326869}"/>
          </ac:picMkLst>
        </pc:picChg>
      </pc:sldChg>
      <pc:sldChg chg="modSp mod ord">
        <pc:chgData name="Анатолий Пермяков" userId="b2d3f809-6be5-441a-b62d-b13efa65fe5c" providerId="ADAL" clId="{EC948C9D-E335-4EFC-80EF-DA20495CAAE0}" dt="2021-02-07T21:01:35.450" v="313"/>
        <pc:sldMkLst>
          <pc:docMk/>
          <pc:sldMk cId="4278947448" sldId="344"/>
        </pc:sldMkLst>
        <pc:spChg chg="mod">
          <ac:chgData name="Анатолий Пермяков" userId="b2d3f809-6be5-441a-b62d-b13efa65fe5c" providerId="ADAL" clId="{EC948C9D-E335-4EFC-80EF-DA20495CAAE0}" dt="2021-02-07T21:01:23.251" v="310" actId="207"/>
          <ac:spMkLst>
            <pc:docMk/>
            <pc:sldMk cId="4278947448" sldId="344"/>
            <ac:spMk id="2" creationId="{00000000-0000-0000-0000-000000000000}"/>
          </ac:spMkLst>
        </pc:spChg>
        <pc:spChg chg="mod">
          <ac:chgData name="Анатолий Пермяков" userId="b2d3f809-6be5-441a-b62d-b13efa65fe5c" providerId="ADAL" clId="{EC948C9D-E335-4EFC-80EF-DA20495CAAE0}" dt="2021-02-07T21:01:23.251" v="310" actId="207"/>
          <ac:spMkLst>
            <pc:docMk/>
            <pc:sldMk cId="4278947448" sldId="344"/>
            <ac:spMk id="8" creationId="{00000000-0000-0000-0000-000000000000}"/>
          </ac:spMkLst>
        </pc:spChg>
        <pc:spChg chg="mod">
          <ac:chgData name="Анатолий Пермяков" userId="b2d3f809-6be5-441a-b62d-b13efa65fe5c" providerId="ADAL" clId="{EC948C9D-E335-4EFC-80EF-DA20495CAAE0}" dt="2021-02-07T21:01:28.920" v="311" actId="207"/>
          <ac:spMkLst>
            <pc:docMk/>
            <pc:sldMk cId="4278947448" sldId="344"/>
            <ac:spMk id="11" creationId="{DB35F80E-9B39-43F2-9795-64DD31B0E520}"/>
          </ac:spMkLst>
        </pc:spChg>
        <pc:spChg chg="mod">
          <ac:chgData name="Анатолий Пермяков" userId="b2d3f809-6be5-441a-b62d-b13efa65fe5c" providerId="ADAL" clId="{EC948C9D-E335-4EFC-80EF-DA20495CAAE0}" dt="2021-02-07T21:01:23.251" v="310" actId="207"/>
          <ac:spMkLst>
            <pc:docMk/>
            <pc:sldMk cId="4278947448" sldId="344"/>
            <ac:spMk id="13" creationId="{00000000-0000-0000-0000-000000000000}"/>
          </ac:spMkLst>
        </pc:spChg>
        <pc:spChg chg="mod">
          <ac:chgData name="Анатолий Пермяков" userId="b2d3f809-6be5-441a-b62d-b13efa65fe5c" providerId="ADAL" clId="{EC948C9D-E335-4EFC-80EF-DA20495CAAE0}" dt="2021-02-07T21:01:23.251" v="310" actId="207"/>
          <ac:spMkLst>
            <pc:docMk/>
            <pc:sldMk cId="4278947448" sldId="344"/>
            <ac:spMk id="23" creationId="{00000000-0000-0000-0000-000000000000}"/>
          </ac:spMkLst>
        </pc:spChg>
        <pc:spChg chg="mod">
          <ac:chgData name="Анатолий Пермяков" userId="b2d3f809-6be5-441a-b62d-b13efa65fe5c" providerId="ADAL" clId="{EC948C9D-E335-4EFC-80EF-DA20495CAAE0}" dt="2021-02-07T21:01:23.251" v="310" actId="207"/>
          <ac:spMkLst>
            <pc:docMk/>
            <pc:sldMk cId="4278947448" sldId="344"/>
            <ac:spMk id="25" creationId="{00000000-0000-0000-0000-000000000000}"/>
          </ac:spMkLst>
        </pc:spChg>
        <pc:picChg chg="mod">
          <ac:chgData name="Анатолий Пермяков" userId="b2d3f809-6be5-441a-b62d-b13efa65fe5c" providerId="ADAL" clId="{EC948C9D-E335-4EFC-80EF-DA20495CAAE0}" dt="2021-02-07T21:01:23.251" v="310" actId="207"/>
          <ac:picMkLst>
            <pc:docMk/>
            <pc:sldMk cId="4278947448" sldId="344"/>
            <ac:picMk id="9" creationId="{00000000-0000-0000-0000-000000000000}"/>
          </ac:picMkLst>
        </pc:picChg>
        <pc:picChg chg="mod">
          <ac:chgData name="Анатолий Пермяков" userId="b2d3f809-6be5-441a-b62d-b13efa65fe5c" providerId="ADAL" clId="{EC948C9D-E335-4EFC-80EF-DA20495CAAE0}" dt="2021-02-07T21:01:23.251" v="310" actId="207"/>
          <ac:picMkLst>
            <pc:docMk/>
            <pc:sldMk cId="4278947448" sldId="344"/>
            <ac:picMk id="12" creationId="{00000000-0000-0000-0000-000000000000}"/>
          </ac:picMkLst>
        </pc:picChg>
        <pc:picChg chg="mod">
          <ac:chgData name="Анатолий Пермяков" userId="b2d3f809-6be5-441a-b62d-b13efa65fe5c" providerId="ADAL" clId="{EC948C9D-E335-4EFC-80EF-DA20495CAAE0}" dt="2021-02-07T21:01:23.251" v="310" actId="207"/>
          <ac:picMkLst>
            <pc:docMk/>
            <pc:sldMk cId="4278947448" sldId="344"/>
            <ac:picMk id="14" creationId="{00000000-0000-0000-0000-000000000000}"/>
          </ac:picMkLst>
        </pc:picChg>
        <pc:picChg chg="mod">
          <ac:chgData name="Анатолий Пермяков" userId="b2d3f809-6be5-441a-b62d-b13efa65fe5c" providerId="ADAL" clId="{EC948C9D-E335-4EFC-80EF-DA20495CAAE0}" dt="2021-02-07T21:01:23.251" v="310" actId="207"/>
          <ac:picMkLst>
            <pc:docMk/>
            <pc:sldMk cId="4278947448" sldId="344"/>
            <ac:picMk id="15" creationId="{242F7DB8-92A5-4705-B8C7-A2C4F4B32A7F}"/>
          </ac:picMkLst>
        </pc:picChg>
        <pc:picChg chg="mod">
          <ac:chgData name="Анатолий Пермяков" userId="b2d3f809-6be5-441a-b62d-b13efa65fe5c" providerId="ADAL" clId="{EC948C9D-E335-4EFC-80EF-DA20495CAAE0}" dt="2021-02-07T21:01:23.251" v="310" actId="207"/>
          <ac:picMkLst>
            <pc:docMk/>
            <pc:sldMk cId="4278947448" sldId="344"/>
            <ac:picMk id="24" creationId="{00000000-0000-0000-0000-000000000000}"/>
          </ac:picMkLst>
        </pc:picChg>
        <pc:picChg chg="mod">
          <ac:chgData name="Анатолий Пермяков" userId="b2d3f809-6be5-441a-b62d-b13efa65fe5c" providerId="ADAL" clId="{EC948C9D-E335-4EFC-80EF-DA20495CAAE0}" dt="2021-02-07T21:01:23.251" v="310" actId="207"/>
          <ac:picMkLst>
            <pc:docMk/>
            <pc:sldMk cId="4278947448" sldId="344"/>
            <ac:picMk id="2050" creationId="{00000000-0000-0000-0000-000000000000}"/>
          </ac:picMkLst>
        </pc:picChg>
      </pc:sldChg>
      <pc:sldChg chg="modSp mod ord">
        <pc:chgData name="Анатолий Пермяков" userId="b2d3f809-6be5-441a-b62d-b13efa65fe5c" providerId="ADAL" clId="{EC948C9D-E335-4EFC-80EF-DA20495CAAE0}" dt="2021-02-07T21:00:59.193" v="308"/>
        <pc:sldMkLst>
          <pc:docMk/>
          <pc:sldMk cId="3114293595" sldId="345"/>
        </pc:sldMkLst>
        <pc:spChg chg="mod">
          <ac:chgData name="Анатолий Пермяков" userId="b2d3f809-6be5-441a-b62d-b13efa65fe5c" providerId="ADAL" clId="{EC948C9D-E335-4EFC-80EF-DA20495CAAE0}" dt="2021-02-07T21:00:55.226" v="306" actId="207"/>
          <ac:spMkLst>
            <pc:docMk/>
            <pc:sldMk cId="3114293595" sldId="345"/>
            <ac:spMk id="8" creationId="{00000000-0000-0000-0000-000000000000}"/>
          </ac:spMkLst>
        </pc:spChg>
        <pc:spChg chg="mod">
          <ac:chgData name="Анатолий Пермяков" userId="b2d3f809-6be5-441a-b62d-b13efa65fe5c" providerId="ADAL" clId="{EC948C9D-E335-4EFC-80EF-DA20495CAAE0}" dt="2021-02-07T21:00:55.226" v="306" actId="207"/>
          <ac:spMkLst>
            <pc:docMk/>
            <pc:sldMk cId="3114293595" sldId="345"/>
            <ac:spMk id="11" creationId="{DB35F80E-9B39-43F2-9795-64DD31B0E520}"/>
          </ac:spMkLst>
        </pc:spChg>
        <pc:spChg chg="mod">
          <ac:chgData name="Анатолий Пермяков" userId="b2d3f809-6be5-441a-b62d-b13efa65fe5c" providerId="ADAL" clId="{EC948C9D-E335-4EFC-80EF-DA20495CAAE0}" dt="2021-02-07T21:00:55.226" v="306" actId="207"/>
          <ac:spMkLst>
            <pc:docMk/>
            <pc:sldMk cId="3114293595" sldId="345"/>
            <ac:spMk id="13" creationId="{00000000-0000-0000-0000-000000000000}"/>
          </ac:spMkLst>
        </pc:spChg>
        <pc:spChg chg="mod">
          <ac:chgData name="Анатолий Пермяков" userId="b2d3f809-6be5-441a-b62d-b13efa65fe5c" providerId="ADAL" clId="{EC948C9D-E335-4EFC-80EF-DA20495CAAE0}" dt="2021-02-07T21:00:55.226" v="306" actId="207"/>
          <ac:spMkLst>
            <pc:docMk/>
            <pc:sldMk cId="3114293595" sldId="345"/>
            <ac:spMk id="23" creationId="{00000000-0000-0000-0000-000000000000}"/>
          </ac:spMkLst>
        </pc:spChg>
        <pc:spChg chg="mod">
          <ac:chgData name="Анатолий Пермяков" userId="b2d3f809-6be5-441a-b62d-b13efa65fe5c" providerId="ADAL" clId="{EC948C9D-E335-4EFC-80EF-DA20495CAAE0}" dt="2021-02-07T21:00:55.226" v="306" actId="207"/>
          <ac:spMkLst>
            <pc:docMk/>
            <pc:sldMk cId="3114293595" sldId="345"/>
            <ac:spMk id="25" creationId="{00000000-0000-0000-0000-000000000000}"/>
          </ac:spMkLst>
        </pc:spChg>
        <pc:picChg chg="mod">
          <ac:chgData name="Анатолий Пермяков" userId="b2d3f809-6be5-441a-b62d-b13efa65fe5c" providerId="ADAL" clId="{EC948C9D-E335-4EFC-80EF-DA20495CAAE0}" dt="2021-02-07T21:00:55.226" v="306" actId="207"/>
          <ac:picMkLst>
            <pc:docMk/>
            <pc:sldMk cId="3114293595" sldId="345"/>
            <ac:picMk id="9" creationId="{00000000-0000-0000-0000-000000000000}"/>
          </ac:picMkLst>
        </pc:picChg>
        <pc:picChg chg="mod">
          <ac:chgData name="Анатолий Пермяков" userId="b2d3f809-6be5-441a-b62d-b13efa65fe5c" providerId="ADAL" clId="{EC948C9D-E335-4EFC-80EF-DA20495CAAE0}" dt="2021-02-07T21:00:55.226" v="306" actId="207"/>
          <ac:picMkLst>
            <pc:docMk/>
            <pc:sldMk cId="3114293595" sldId="345"/>
            <ac:picMk id="12" creationId="{00000000-0000-0000-0000-000000000000}"/>
          </ac:picMkLst>
        </pc:picChg>
        <pc:picChg chg="mod">
          <ac:chgData name="Анатолий Пермяков" userId="b2d3f809-6be5-441a-b62d-b13efa65fe5c" providerId="ADAL" clId="{EC948C9D-E335-4EFC-80EF-DA20495CAAE0}" dt="2021-02-07T21:00:55.226" v="306" actId="207"/>
          <ac:picMkLst>
            <pc:docMk/>
            <pc:sldMk cId="3114293595" sldId="345"/>
            <ac:picMk id="22" creationId="{00000000-0000-0000-0000-000000000000}"/>
          </ac:picMkLst>
        </pc:picChg>
        <pc:picChg chg="mod">
          <ac:chgData name="Анатолий Пермяков" userId="b2d3f809-6be5-441a-b62d-b13efa65fe5c" providerId="ADAL" clId="{EC948C9D-E335-4EFC-80EF-DA20495CAAE0}" dt="2021-02-07T21:00:55.226" v="306" actId="207"/>
          <ac:picMkLst>
            <pc:docMk/>
            <pc:sldMk cId="3114293595" sldId="345"/>
            <ac:picMk id="24" creationId="{00000000-0000-0000-0000-000000000000}"/>
          </ac:picMkLst>
        </pc:picChg>
        <pc:picChg chg="mod">
          <ac:chgData name="Анатолий Пермяков" userId="b2d3f809-6be5-441a-b62d-b13efa65fe5c" providerId="ADAL" clId="{EC948C9D-E335-4EFC-80EF-DA20495CAAE0}" dt="2021-02-07T21:00:55.226" v="306" actId="207"/>
          <ac:picMkLst>
            <pc:docMk/>
            <pc:sldMk cId="3114293595" sldId="345"/>
            <ac:picMk id="1028" creationId="{00000000-0000-0000-0000-000000000000}"/>
          </ac:picMkLst>
        </pc:picChg>
      </pc:sldChg>
      <pc:sldChg chg="modSp mod">
        <pc:chgData name="Анатолий Пермяков" userId="b2d3f809-6be5-441a-b62d-b13efa65fe5c" providerId="ADAL" clId="{EC948C9D-E335-4EFC-80EF-DA20495CAAE0}" dt="2021-02-07T20:56:58.047" v="250" actId="207"/>
        <pc:sldMkLst>
          <pc:docMk/>
          <pc:sldMk cId="403124043" sldId="346"/>
        </pc:sldMkLst>
        <pc:spChg chg="mod">
          <ac:chgData name="Анатолий Пермяков" userId="b2d3f809-6be5-441a-b62d-b13efa65fe5c" providerId="ADAL" clId="{EC948C9D-E335-4EFC-80EF-DA20495CAAE0}" dt="2021-02-07T20:56:43.621" v="248" actId="207"/>
          <ac:spMkLst>
            <pc:docMk/>
            <pc:sldMk cId="403124043" sldId="346"/>
            <ac:spMk id="11" creationId="{DB35F80E-9B39-43F2-9795-64DD31B0E520}"/>
          </ac:spMkLst>
        </pc:spChg>
        <pc:spChg chg="mod">
          <ac:chgData name="Анатолий Пермяков" userId="b2d3f809-6be5-441a-b62d-b13efa65fe5c" providerId="ADAL" clId="{EC948C9D-E335-4EFC-80EF-DA20495CAAE0}" dt="2021-02-07T20:56:54.860" v="249" actId="207"/>
          <ac:spMkLst>
            <pc:docMk/>
            <pc:sldMk cId="403124043" sldId="346"/>
            <ac:spMk id="23" creationId="{00000000-0000-0000-0000-000000000000}"/>
          </ac:spMkLst>
        </pc:spChg>
        <pc:spChg chg="mod">
          <ac:chgData name="Анатолий Пермяков" userId="b2d3f809-6be5-441a-b62d-b13efa65fe5c" providerId="ADAL" clId="{EC948C9D-E335-4EFC-80EF-DA20495CAAE0}" dt="2021-02-07T20:56:58.047" v="250" actId="207"/>
          <ac:spMkLst>
            <pc:docMk/>
            <pc:sldMk cId="403124043" sldId="346"/>
            <ac:spMk id="25" creationId="{00000000-0000-0000-0000-000000000000}"/>
          </ac:spMkLst>
        </pc:spChg>
      </pc:sldChg>
      <pc:sldChg chg="modSp mod">
        <pc:chgData name="Анатолий Пермяков" userId="b2d3f809-6be5-441a-b62d-b13efa65fe5c" providerId="ADAL" clId="{EC948C9D-E335-4EFC-80EF-DA20495CAAE0}" dt="2021-02-07T21:56:17.234" v="857"/>
        <pc:sldMkLst>
          <pc:docMk/>
          <pc:sldMk cId="1481134165" sldId="348"/>
        </pc:sldMkLst>
        <pc:spChg chg="mod">
          <ac:chgData name="Анатолий Пермяков" userId="b2d3f809-6be5-441a-b62d-b13efa65fe5c" providerId="ADAL" clId="{EC948C9D-E335-4EFC-80EF-DA20495CAAE0}" dt="2021-02-07T20:57:45.666" v="254" actId="1076"/>
          <ac:spMkLst>
            <pc:docMk/>
            <pc:sldMk cId="1481134165" sldId="348"/>
            <ac:spMk id="12" creationId="{00000000-0000-0000-0000-000000000000}"/>
          </ac:spMkLst>
        </pc:spChg>
        <pc:spChg chg="mod">
          <ac:chgData name="Анатолий Пермяков" userId="b2d3f809-6be5-441a-b62d-b13efa65fe5c" providerId="ADAL" clId="{EC948C9D-E335-4EFC-80EF-DA20495CAAE0}" dt="2021-02-07T20:57:48.474" v="255" actId="1076"/>
          <ac:spMkLst>
            <pc:docMk/>
            <pc:sldMk cId="1481134165" sldId="348"/>
            <ac:spMk id="15" creationId="{00000000-0000-0000-0000-000000000000}"/>
          </ac:spMkLst>
        </pc:spChg>
        <pc:spChg chg="mod">
          <ac:chgData name="Анатолий Пермяков" userId="b2d3f809-6be5-441a-b62d-b13efa65fe5c" providerId="ADAL" clId="{EC948C9D-E335-4EFC-80EF-DA20495CAAE0}" dt="2021-02-07T20:54:17.052" v="228" actId="207"/>
          <ac:spMkLst>
            <pc:docMk/>
            <pc:sldMk cId="1481134165" sldId="348"/>
            <ac:spMk id="18" creationId="{00000000-0000-0000-0000-000000000000}"/>
          </ac:spMkLst>
        </pc:spChg>
        <pc:spChg chg="mod">
          <ac:chgData name="Анатолий Пермяков" userId="b2d3f809-6be5-441a-b62d-b13efa65fe5c" providerId="ADAL" clId="{EC948C9D-E335-4EFC-80EF-DA20495CAAE0}" dt="2021-02-07T21:56:17.234" v="857"/>
          <ac:spMkLst>
            <pc:docMk/>
            <pc:sldMk cId="1481134165" sldId="348"/>
            <ac:spMk id="21" creationId="{DB35F80E-9B39-43F2-9795-64DD31B0E520}"/>
          </ac:spMkLst>
        </pc:spChg>
        <pc:picChg chg="mod">
          <ac:chgData name="Анатолий Пермяков" userId="b2d3f809-6be5-441a-b62d-b13efa65fe5c" providerId="ADAL" clId="{EC948C9D-E335-4EFC-80EF-DA20495CAAE0}" dt="2021-02-07T20:58:12.171" v="259" actId="1076"/>
          <ac:picMkLst>
            <pc:docMk/>
            <pc:sldMk cId="1481134165" sldId="348"/>
            <ac:picMk id="22" creationId="{00000000-0000-0000-0000-000000000000}"/>
          </ac:picMkLst>
        </pc:picChg>
        <pc:picChg chg="mod">
          <ac:chgData name="Анатолий Пермяков" userId="b2d3f809-6be5-441a-b62d-b13efa65fe5c" providerId="ADAL" clId="{EC948C9D-E335-4EFC-80EF-DA20495CAAE0}" dt="2021-02-07T20:58:00.057" v="258" actId="1076"/>
          <ac:picMkLst>
            <pc:docMk/>
            <pc:sldMk cId="1481134165" sldId="348"/>
            <ac:picMk id="24" creationId="{00000000-0000-0000-0000-000000000000}"/>
          </ac:picMkLst>
        </pc:picChg>
      </pc:sldChg>
      <pc:sldChg chg="modSp mod">
        <pc:chgData name="Анатолий Пермяков" userId="b2d3f809-6be5-441a-b62d-b13efa65fe5c" providerId="ADAL" clId="{EC948C9D-E335-4EFC-80EF-DA20495CAAE0}" dt="2021-02-07T21:01:50.836" v="316" actId="207"/>
        <pc:sldMkLst>
          <pc:docMk/>
          <pc:sldMk cId="2752035757" sldId="352"/>
        </pc:sldMkLst>
        <pc:spChg chg="mod">
          <ac:chgData name="Анатолий Пермяков" userId="b2d3f809-6be5-441a-b62d-b13efa65fe5c" providerId="ADAL" clId="{EC948C9D-E335-4EFC-80EF-DA20495CAAE0}" dt="2021-02-07T21:01:43.537" v="314" actId="207"/>
          <ac:spMkLst>
            <pc:docMk/>
            <pc:sldMk cId="2752035757" sldId="352"/>
            <ac:spMk id="2" creationId="{00000000-0000-0000-0000-000000000000}"/>
          </ac:spMkLst>
        </pc:spChg>
        <pc:spChg chg="mod">
          <ac:chgData name="Анатолий Пермяков" userId="b2d3f809-6be5-441a-b62d-b13efa65fe5c" providerId="ADAL" clId="{EC948C9D-E335-4EFC-80EF-DA20495CAAE0}" dt="2021-02-07T21:01:50.836" v="316" actId="207"/>
          <ac:spMkLst>
            <pc:docMk/>
            <pc:sldMk cId="2752035757" sldId="352"/>
            <ac:spMk id="11" creationId="{DB35F80E-9B39-43F2-9795-64DD31B0E520}"/>
          </ac:spMkLst>
        </pc:spChg>
        <pc:spChg chg="mod">
          <ac:chgData name="Анатолий Пермяков" userId="b2d3f809-6be5-441a-b62d-b13efa65fe5c" providerId="ADAL" clId="{EC948C9D-E335-4EFC-80EF-DA20495CAAE0}" dt="2021-02-07T21:01:43.537" v="314" actId="207"/>
          <ac:spMkLst>
            <pc:docMk/>
            <pc:sldMk cId="2752035757" sldId="352"/>
            <ac:spMk id="23" creationId="{00000000-0000-0000-0000-000000000000}"/>
          </ac:spMkLst>
        </pc:spChg>
        <pc:spChg chg="mod">
          <ac:chgData name="Анатолий Пермяков" userId="b2d3f809-6be5-441a-b62d-b13efa65fe5c" providerId="ADAL" clId="{EC948C9D-E335-4EFC-80EF-DA20495CAAE0}" dt="2021-02-07T21:01:43.537" v="314" actId="207"/>
          <ac:spMkLst>
            <pc:docMk/>
            <pc:sldMk cId="2752035757" sldId="352"/>
            <ac:spMk id="25" creationId="{00000000-0000-0000-0000-000000000000}"/>
          </ac:spMkLst>
        </pc:spChg>
        <pc:picChg chg="mod">
          <ac:chgData name="Анатолий Пермяков" userId="b2d3f809-6be5-441a-b62d-b13efa65fe5c" providerId="ADAL" clId="{EC948C9D-E335-4EFC-80EF-DA20495CAAE0}" dt="2021-02-07T21:01:43.537" v="314" actId="207"/>
          <ac:picMkLst>
            <pc:docMk/>
            <pc:sldMk cId="2752035757" sldId="352"/>
            <ac:picMk id="12" creationId="{22E97F3F-59A6-4C0E-81E3-8A813C153A09}"/>
          </ac:picMkLst>
        </pc:picChg>
        <pc:picChg chg="mod">
          <ac:chgData name="Анатолий Пермяков" userId="b2d3f809-6be5-441a-b62d-b13efa65fe5c" providerId="ADAL" clId="{EC948C9D-E335-4EFC-80EF-DA20495CAAE0}" dt="2021-02-07T21:01:43.537" v="314" actId="207"/>
          <ac:picMkLst>
            <pc:docMk/>
            <pc:sldMk cId="2752035757" sldId="352"/>
            <ac:picMk id="22" creationId="{00000000-0000-0000-0000-000000000000}"/>
          </ac:picMkLst>
        </pc:picChg>
        <pc:picChg chg="mod">
          <ac:chgData name="Анатолий Пермяков" userId="b2d3f809-6be5-441a-b62d-b13efa65fe5c" providerId="ADAL" clId="{EC948C9D-E335-4EFC-80EF-DA20495CAAE0}" dt="2021-02-07T21:01:43.537" v="314" actId="207"/>
          <ac:picMkLst>
            <pc:docMk/>
            <pc:sldMk cId="2752035757" sldId="352"/>
            <ac:picMk id="24" creationId="{00000000-0000-0000-0000-000000000000}"/>
          </ac:picMkLst>
        </pc:picChg>
        <pc:picChg chg="mod">
          <ac:chgData name="Анатолий Пермяков" userId="b2d3f809-6be5-441a-b62d-b13efa65fe5c" providerId="ADAL" clId="{EC948C9D-E335-4EFC-80EF-DA20495CAAE0}" dt="2021-02-07T21:01:43.537" v="314" actId="207"/>
          <ac:picMkLst>
            <pc:docMk/>
            <pc:sldMk cId="2752035757" sldId="352"/>
            <ac:picMk id="1028" creationId="{7AC2A4C1-EAEF-43C9-821A-AACD1D22647D}"/>
          </ac:picMkLst>
        </pc:picChg>
        <pc:picChg chg="mod">
          <ac:chgData name="Анатолий Пермяков" userId="b2d3f809-6be5-441a-b62d-b13efa65fe5c" providerId="ADAL" clId="{EC948C9D-E335-4EFC-80EF-DA20495CAAE0}" dt="2021-02-07T21:01:43.537" v="314" actId="207"/>
          <ac:picMkLst>
            <pc:docMk/>
            <pc:sldMk cId="2752035757" sldId="352"/>
            <ac:picMk id="1030" creationId="{CB7D335A-61E9-435F-8B68-C443A6EB568A}"/>
          </ac:picMkLst>
        </pc:picChg>
      </pc:sldChg>
      <pc:sldChg chg="modSp mod">
        <pc:chgData name="Анатолий Пермяков" userId="b2d3f809-6be5-441a-b62d-b13efa65fe5c" providerId="ADAL" clId="{EC948C9D-E335-4EFC-80EF-DA20495CAAE0}" dt="2021-02-07T20:58:24.783" v="260" actId="113"/>
        <pc:sldMkLst>
          <pc:docMk/>
          <pc:sldMk cId="2567217151" sldId="368"/>
        </pc:sldMkLst>
        <pc:spChg chg="mod">
          <ac:chgData name="Анатолий Пермяков" userId="b2d3f809-6be5-441a-b62d-b13efa65fe5c" providerId="ADAL" clId="{EC948C9D-E335-4EFC-80EF-DA20495CAAE0}" dt="2021-02-07T20:58:24.783" v="260" actId="113"/>
          <ac:spMkLst>
            <pc:docMk/>
            <pc:sldMk cId="2567217151" sldId="368"/>
            <ac:spMk id="13" creationId="{00000000-0000-0000-0000-000000000000}"/>
          </ac:spMkLst>
        </pc:spChg>
      </pc:sldChg>
      <pc:sldChg chg="modSp mod">
        <pc:chgData name="Анатолий Пермяков" userId="b2d3f809-6be5-441a-b62d-b13efa65fe5c" providerId="ADAL" clId="{EC948C9D-E335-4EFC-80EF-DA20495CAAE0}" dt="2021-02-07T20:58:36.534" v="261" actId="113"/>
        <pc:sldMkLst>
          <pc:docMk/>
          <pc:sldMk cId="3098706544" sldId="369"/>
        </pc:sldMkLst>
        <pc:spChg chg="mod">
          <ac:chgData name="Анатолий Пермяков" userId="b2d3f809-6be5-441a-b62d-b13efa65fe5c" providerId="ADAL" clId="{EC948C9D-E335-4EFC-80EF-DA20495CAAE0}" dt="2021-02-07T20:58:36.534" v="261" actId="113"/>
          <ac:spMkLst>
            <pc:docMk/>
            <pc:sldMk cId="3098706544" sldId="369"/>
            <ac:spMk id="15" creationId="{89678734-3568-4BA9-A4A6-B440F02789BA}"/>
          </ac:spMkLst>
        </pc:spChg>
      </pc:sldChg>
      <pc:sldChg chg="modSp mod">
        <pc:chgData name="Анатолий Пермяков" userId="b2d3f809-6be5-441a-b62d-b13efa65fe5c" providerId="ADAL" clId="{EC948C9D-E335-4EFC-80EF-DA20495CAAE0}" dt="2021-02-07T20:58:45.262" v="262" actId="113"/>
        <pc:sldMkLst>
          <pc:docMk/>
          <pc:sldMk cId="3754361958" sldId="370"/>
        </pc:sldMkLst>
        <pc:spChg chg="mod">
          <ac:chgData name="Анатолий Пермяков" userId="b2d3f809-6be5-441a-b62d-b13efa65fe5c" providerId="ADAL" clId="{EC948C9D-E335-4EFC-80EF-DA20495CAAE0}" dt="2021-02-07T20:58:45.262" v="262" actId="113"/>
          <ac:spMkLst>
            <pc:docMk/>
            <pc:sldMk cId="3754361958" sldId="370"/>
            <ac:spMk id="15" creationId="{7F228BC7-179F-4B1F-A2CF-F5FD3520B32A}"/>
          </ac:spMkLst>
        </pc:spChg>
      </pc:sldChg>
      <pc:sldChg chg="addSp delSp modSp mod">
        <pc:chgData name="Анатолий Пермяков" userId="b2d3f809-6be5-441a-b62d-b13efa65fe5c" providerId="ADAL" clId="{EC948C9D-E335-4EFC-80EF-DA20495CAAE0}" dt="2021-02-07T21:52:34.671" v="748" actId="478"/>
        <pc:sldMkLst>
          <pc:docMk/>
          <pc:sldMk cId="2625803202" sldId="371"/>
        </pc:sldMkLst>
        <pc:spChg chg="add del mod">
          <ac:chgData name="Анатолий Пермяков" userId="b2d3f809-6be5-441a-b62d-b13efa65fe5c" providerId="ADAL" clId="{EC948C9D-E335-4EFC-80EF-DA20495CAAE0}" dt="2021-02-07T21:52:34.671" v="748" actId="478"/>
          <ac:spMkLst>
            <pc:docMk/>
            <pc:sldMk cId="2625803202" sldId="371"/>
            <ac:spMk id="13" creationId="{D2BC218E-0C3C-4F56-BFD2-EB208F2C5D7D}"/>
          </ac:spMkLst>
        </pc:spChg>
        <pc:spChg chg="mod">
          <ac:chgData name="Анатолий Пермяков" userId="b2d3f809-6be5-441a-b62d-b13efa65fe5c" providerId="ADAL" clId="{EC948C9D-E335-4EFC-80EF-DA20495CAAE0}" dt="2021-02-07T21:51:57.428" v="740" actId="113"/>
          <ac:spMkLst>
            <pc:docMk/>
            <pc:sldMk cId="2625803202" sldId="371"/>
            <ac:spMk id="15" creationId="{B8A8F2F1-FA7E-47A4-913D-DBF7A13F33D6}"/>
          </ac:spMkLst>
        </pc:spChg>
      </pc:sldChg>
      <pc:sldChg chg="modSp mod">
        <pc:chgData name="Анатолий Пермяков" userId="b2d3f809-6be5-441a-b62d-b13efa65fe5c" providerId="ADAL" clId="{EC948C9D-E335-4EFC-80EF-DA20495CAAE0}" dt="2021-02-07T21:55:23.443" v="854" actId="113"/>
        <pc:sldMkLst>
          <pc:docMk/>
          <pc:sldMk cId="2014771847" sldId="373"/>
        </pc:sldMkLst>
        <pc:spChg chg="mod">
          <ac:chgData name="Анатолий Пермяков" userId="b2d3f809-6be5-441a-b62d-b13efa65fe5c" providerId="ADAL" clId="{EC948C9D-E335-4EFC-80EF-DA20495CAAE0}" dt="2021-02-07T21:55:23.443" v="854" actId="113"/>
          <ac:spMkLst>
            <pc:docMk/>
            <pc:sldMk cId="2014771847" sldId="373"/>
            <ac:spMk id="13" creationId="{00000000-0000-0000-0000-000000000000}"/>
          </ac:spMkLst>
        </pc:spChg>
        <pc:spChg chg="mod">
          <ac:chgData name="Анатолий Пермяков" userId="b2d3f809-6be5-441a-b62d-b13efa65fe5c" providerId="ADAL" clId="{EC948C9D-E335-4EFC-80EF-DA20495CAAE0}" dt="2021-02-07T20:51:36.299" v="216" actId="1076"/>
          <ac:spMkLst>
            <pc:docMk/>
            <pc:sldMk cId="2014771847" sldId="373"/>
            <ac:spMk id="20" creationId="{F359183B-ABD1-4C75-AF0B-0557D40AF5D5}"/>
          </ac:spMkLst>
        </pc:spChg>
        <pc:spChg chg="mod">
          <ac:chgData name="Анатолий Пермяков" userId="b2d3f809-6be5-441a-b62d-b13efa65fe5c" providerId="ADAL" clId="{EC948C9D-E335-4EFC-80EF-DA20495CAAE0}" dt="2021-02-07T20:52:26.053" v="225" actId="20577"/>
          <ac:spMkLst>
            <pc:docMk/>
            <pc:sldMk cId="2014771847" sldId="373"/>
            <ac:spMk id="21" creationId="{8B97EBF4-030D-41D7-BF09-1D5931682ADC}"/>
          </ac:spMkLst>
        </pc:spChg>
        <pc:spChg chg="mod">
          <ac:chgData name="Анатолий Пермяков" userId="b2d3f809-6be5-441a-b62d-b13efa65fe5c" providerId="ADAL" clId="{EC948C9D-E335-4EFC-80EF-DA20495CAAE0}" dt="2021-02-07T20:51:57.182" v="224" actId="6549"/>
          <ac:spMkLst>
            <pc:docMk/>
            <pc:sldMk cId="2014771847" sldId="373"/>
            <ac:spMk id="25" creationId="{3506E509-5A41-47DD-8D6E-800BA62866BE}"/>
          </ac:spMkLst>
        </pc:spChg>
        <pc:spChg chg="mod">
          <ac:chgData name="Анатолий Пермяков" userId="b2d3f809-6be5-441a-b62d-b13efa65fe5c" providerId="ADAL" clId="{EC948C9D-E335-4EFC-80EF-DA20495CAAE0}" dt="2021-02-07T20:51:26.834" v="215" actId="1076"/>
          <ac:spMkLst>
            <pc:docMk/>
            <pc:sldMk cId="2014771847" sldId="373"/>
            <ac:spMk id="27" creationId="{FA040AC4-F1DB-4882-A6D3-1DE0E28C5582}"/>
          </ac:spMkLst>
        </pc:spChg>
        <pc:picChg chg="mod">
          <ac:chgData name="Анатолий Пермяков" userId="b2d3f809-6be5-441a-b62d-b13efa65fe5c" providerId="ADAL" clId="{EC948C9D-E335-4EFC-80EF-DA20495CAAE0}" dt="2021-02-07T20:51:39.784" v="223" actId="1036"/>
          <ac:picMkLst>
            <pc:docMk/>
            <pc:sldMk cId="2014771847" sldId="373"/>
            <ac:picMk id="18" creationId="{04952246-DC51-46C9-9AAD-D66D89C4583A}"/>
          </ac:picMkLst>
        </pc:picChg>
        <pc:picChg chg="mod">
          <ac:chgData name="Анатолий Пермяков" userId="b2d3f809-6be5-441a-b62d-b13efa65fe5c" providerId="ADAL" clId="{EC948C9D-E335-4EFC-80EF-DA20495CAAE0}" dt="2021-02-07T20:51:18.514" v="213" actId="1076"/>
          <ac:picMkLst>
            <pc:docMk/>
            <pc:sldMk cId="2014771847" sldId="373"/>
            <ac:picMk id="19" creationId="{737B8A13-86E2-4AC9-AA1D-B8C85971A044}"/>
          </ac:picMkLst>
        </pc:picChg>
      </pc:sldChg>
      <pc:sldChg chg="modSp mod">
        <pc:chgData name="Анатолий Пермяков" userId="b2d3f809-6be5-441a-b62d-b13efa65fe5c" providerId="ADAL" clId="{EC948C9D-E335-4EFC-80EF-DA20495CAAE0}" dt="2021-02-07T21:07:45.362" v="423" actId="20577"/>
        <pc:sldMkLst>
          <pc:docMk/>
          <pc:sldMk cId="1347515173" sldId="376"/>
        </pc:sldMkLst>
        <pc:spChg chg="mod">
          <ac:chgData name="Анатолий Пермяков" userId="b2d3f809-6be5-441a-b62d-b13efa65fe5c" providerId="ADAL" clId="{EC948C9D-E335-4EFC-80EF-DA20495CAAE0}" dt="2021-02-07T21:07:45.362" v="423" actId="20577"/>
          <ac:spMkLst>
            <pc:docMk/>
            <pc:sldMk cId="1347515173" sldId="376"/>
            <ac:spMk id="2" creationId="{00000000-0000-0000-0000-000000000000}"/>
          </ac:spMkLst>
        </pc:spChg>
        <pc:spChg chg="mod">
          <ac:chgData name="Анатолий Пермяков" userId="b2d3f809-6be5-441a-b62d-b13efa65fe5c" providerId="ADAL" clId="{EC948C9D-E335-4EFC-80EF-DA20495CAAE0}" dt="2021-02-07T21:07:31.980" v="421" actId="207"/>
          <ac:spMkLst>
            <pc:docMk/>
            <pc:sldMk cId="1347515173" sldId="376"/>
            <ac:spMk id="5" creationId="{00000000-0000-0000-0000-000000000000}"/>
          </ac:spMkLst>
        </pc:spChg>
        <pc:picChg chg="mod">
          <ac:chgData name="Анатолий Пермяков" userId="b2d3f809-6be5-441a-b62d-b13efa65fe5c" providerId="ADAL" clId="{EC948C9D-E335-4EFC-80EF-DA20495CAAE0}" dt="2021-02-07T21:07:31.980" v="421" actId="207"/>
          <ac:picMkLst>
            <pc:docMk/>
            <pc:sldMk cId="1347515173" sldId="376"/>
            <ac:picMk id="9218" creationId="{00000000-0000-0000-0000-000000000000}"/>
          </ac:picMkLst>
        </pc:picChg>
        <pc:picChg chg="mod">
          <ac:chgData name="Анатолий Пермяков" userId="b2d3f809-6be5-441a-b62d-b13efa65fe5c" providerId="ADAL" clId="{EC948C9D-E335-4EFC-80EF-DA20495CAAE0}" dt="2021-02-07T21:07:31.980" v="421" actId="207"/>
          <ac:picMkLst>
            <pc:docMk/>
            <pc:sldMk cId="1347515173" sldId="376"/>
            <ac:picMk id="9220" creationId="{00000000-0000-0000-0000-000000000000}"/>
          </ac:picMkLst>
        </pc:picChg>
        <pc:picChg chg="mod">
          <ac:chgData name="Анатолий Пермяков" userId="b2d3f809-6be5-441a-b62d-b13efa65fe5c" providerId="ADAL" clId="{EC948C9D-E335-4EFC-80EF-DA20495CAAE0}" dt="2021-02-07T21:07:31.980" v="421" actId="207"/>
          <ac:picMkLst>
            <pc:docMk/>
            <pc:sldMk cId="1347515173" sldId="376"/>
            <ac:picMk id="9223" creationId="{00000000-0000-0000-0000-000000000000}"/>
          </ac:picMkLst>
        </pc:picChg>
        <pc:picChg chg="mod">
          <ac:chgData name="Анатолий Пермяков" userId="b2d3f809-6be5-441a-b62d-b13efa65fe5c" providerId="ADAL" clId="{EC948C9D-E335-4EFC-80EF-DA20495CAAE0}" dt="2021-02-07T21:07:31.980" v="421" actId="207"/>
          <ac:picMkLst>
            <pc:docMk/>
            <pc:sldMk cId="1347515173" sldId="376"/>
            <ac:picMk id="9226" creationId="{00000000-0000-0000-0000-000000000000}"/>
          </ac:picMkLst>
        </pc:picChg>
      </pc:sldChg>
      <pc:sldChg chg="modSp mod">
        <pc:chgData name="Анатолий Пермяков" userId="b2d3f809-6be5-441a-b62d-b13efa65fe5c" providerId="ADAL" clId="{EC948C9D-E335-4EFC-80EF-DA20495CAAE0}" dt="2021-02-07T21:08:04.642" v="426" actId="207"/>
        <pc:sldMkLst>
          <pc:docMk/>
          <pc:sldMk cId="1835206691" sldId="378"/>
        </pc:sldMkLst>
        <pc:spChg chg="mod">
          <ac:chgData name="Анатолий Пермяков" userId="b2d3f809-6be5-441a-b62d-b13efa65fe5c" providerId="ADAL" clId="{EC948C9D-E335-4EFC-80EF-DA20495CAAE0}" dt="2021-02-07T21:08:00.971" v="425" actId="207"/>
          <ac:spMkLst>
            <pc:docMk/>
            <pc:sldMk cId="1835206691" sldId="378"/>
            <ac:spMk id="2" creationId="{00000000-0000-0000-0000-000000000000}"/>
          </ac:spMkLst>
        </pc:spChg>
        <pc:spChg chg="mod">
          <ac:chgData name="Анатолий Пермяков" userId="b2d3f809-6be5-441a-b62d-b13efa65fe5c" providerId="ADAL" clId="{EC948C9D-E335-4EFC-80EF-DA20495CAAE0}" dt="2021-02-07T21:08:04.642" v="426" actId="207"/>
          <ac:spMkLst>
            <pc:docMk/>
            <pc:sldMk cId="1835206691" sldId="378"/>
            <ac:spMk id="3" creationId="{00000000-0000-0000-0000-000000000000}"/>
          </ac:spMkLst>
        </pc:spChg>
      </pc:sldChg>
      <pc:sldChg chg="modSp mod">
        <pc:chgData name="Анатолий Пермяков" userId="b2d3f809-6be5-441a-b62d-b13efa65fe5c" providerId="ADAL" clId="{EC948C9D-E335-4EFC-80EF-DA20495CAAE0}" dt="2021-02-07T21:08:52.508" v="440" actId="1035"/>
        <pc:sldMkLst>
          <pc:docMk/>
          <pc:sldMk cId="2897205624" sldId="381"/>
        </pc:sldMkLst>
        <pc:spChg chg="mod">
          <ac:chgData name="Анатолий Пермяков" userId="b2d3f809-6be5-441a-b62d-b13efa65fe5c" providerId="ADAL" clId="{EC948C9D-E335-4EFC-80EF-DA20495CAAE0}" dt="2021-02-07T21:08:23.739" v="427" actId="207"/>
          <ac:spMkLst>
            <pc:docMk/>
            <pc:sldMk cId="2897205624" sldId="381"/>
            <ac:spMk id="11" creationId="{DB35F80E-9B39-43F2-9795-64DD31B0E520}"/>
          </ac:spMkLst>
        </pc:spChg>
        <pc:spChg chg="mod">
          <ac:chgData name="Анатолий Пермяков" userId="b2d3f809-6be5-441a-b62d-b13efa65fe5c" providerId="ADAL" clId="{EC948C9D-E335-4EFC-80EF-DA20495CAAE0}" dt="2021-02-07T21:08:48.628" v="436" actId="207"/>
          <ac:spMkLst>
            <pc:docMk/>
            <pc:sldMk cId="2897205624" sldId="381"/>
            <ac:spMk id="23" creationId="{00000000-0000-0000-0000-000000000000}"/>
          </ac:spMkLst>
        </pc:spChg>
        <pc:picChg chg="mod">
          <ac:chgData name="Анатолий Пермяков" userId="b2d3f809-6be5-441a-b62d-b13efa65fe5c" providerId="ADAL" clId="{EC948C9D-E335-4EFC-80EF-DA20495CAAE0}" dt="2021-02-07T21:08:52.508" v="440" actId="1035"/>
          <ac:picMkLst>
            <pc:docMk/>
            <pc:sldMk cId="2897205624" sldId="381"/>
            <ac:picMk id="12" creationId="{00000000-0000-0000-0000-000000000000}"/>
          </ac:picMkLst>
        </pc:picChg>
      </pc:sldChg>
      <pc:sldChg chg="addSp delSp modSp mod ord">
        <pc:chgData name="Анатолий Пермяков" userId="b2d3f809-6be5-441a-b62d-b13efa65fe5c" providerId="ADAL" clId="{EC948C9D-E335-4EFC-80EF-DA20495CAAE0}" dt="2021-02-07T21:53:20.423" v="831" actId="1076"/>
        <pc:sldMkLst>
          <pc:docMk/>
          <pc:sldMk cId="1321498840" sldId="384"/>
        </pc:sldMkLst>
        <pc:spChg chg="del mod">
          <ac:chgData name="Анатолий Пермяков" userId="b2d3f809-6be5-441a-b62d-b13efa65fe5c" providerId="ADAL" clId="{EC948C9D-E335-4EFC-80EF-DA20495CAAE0}" dt="2021-02-07T21:52:07.400" v="743" actId="478"/>
          <ac:spMkLst>
            <pc:docMk/>
            <pc:sldMk cId="1321498840" sldId="384"/>
            <ac:spMk id="2" creationId="{00000000-0000-0000-0000-000000000000}"/>
          </ac:spMkLst>
        </pc:spChg>
        <pc:spChg chg="del">
          <ac:chgData name="Анатолий Пермяков" userId="b2d3f809-6be5-441a-b62d-b13efa65fe5c" providerId="ADAL" clId="{EC948C9D-E335-4EFC-80EF-DA20495CAAE0}" dt="2021-02-07T21:50:52.862" v="698" actId="478"/>
          <ac:spMkLst>
            <pc:docMk/>
            <pc:sldMk cId="1321498840" sldId="384"/>
            <ac:spMk id="6" creationId="{00000000-0000-0000-0000-000000000000}"/>
          </ac:spMkLst>
        </pc:spChg>
        <pc:spChg chg="add del mod">
          <ac:chgData name="Анатолий Пермяков" userId="b2d3f809-6be5-441a-b62d-b13efa65fe5c" providerId="ADAL" clId="{EC948C9D-E335-4EFC-80EF-DA20495CAAE0}" dt="2021-02-07T21:52:10.372" v="744" actId="478"/>
          <ac:spMkLst>
            <pc:docMk/>
            <pc:sldMk cId="1321498840" sldId="384"/>
            <ac:spMk id="8" creationId="{2EAB83E1-677A-4257-9B16-D4BD5C305029}"/>
          </ac:spMkLst>
        </pc:spChg>
        <pc:spChg chg="add mod">
          <ac:chgData name="Анатолий Пермяков" userId="b2d3f809-6be5-441a-b62d-b13efa65fe5c" providerId="ADAL" clId="{EC948C9D-E335-4EFC-80EF-DA20495CAAE0}" dt="2021-02-07T21:53:12.615" v="830" actId="20577"/>
          <ac:spMkLst>
            <pc:docMk/>
            <pc:sldMk cId="1321498840" sldId="384"/>
            <ac:spMk id="17" creationId="{B05EA7CE-F4E7-4E19-9046-9231A222B038}"/>
          </ac:spMkLst>
        </pc:spChg>
        <pc:graphicFrameChg chg="del">
          <ac:chgData name="Анатолий Пермяков" userId="b2d3f809-6be5-441a-b62d-b13efa65fe5c" providerId="ADAL" clId="{EC948C9D-E335-4EFC-80EF-DA20495CAAE0}" dt="2021-02-07T21:50:29.639" v="692" actId="478"/>
          <ac:graphicFrameMkLst>
            <pc:docMk/>
            <pc:sldMk cId="1321498840" sldId="384"/>
            <ac:graphicFrameMk id="4108" creationId="{D00026CE-209B-4123-9179-6BB15FEA9275}"/>
          </ac:graphicFrameMkLst>
        </pc:graphicFrameChg>
        <pc:picChg chg="add mod">
          <ac:chgData name="Анатолий Пермяков" userId="b2d3f809-6be5-441a-b62d-b13efa65fe5c" providerId="ADAL" clId="{EC948C9D-E335-4EFC-80EF-DA20495CAAE0}" dt="2021-02-07T21:53:20.423" v="831" actId="1076"/>
          <ac:picMkLst>
            <pc:docMk/>
            <pc:sldMk cId="1321498840" sldId="384"/>
            <ac:picMk id="4" creationId="{976D6B63-76AF-4496-AB94-7FEFC86BFADB}"/>
          </ac:picMkLst>
        </pc:picChg>
        <pc:picChg chg="add del">
          <ac:chgData name="Анатолий Пермяков" userId="b2d3f809-6be5-441a-b62d-b13efa65fe5c" providerId="ADAL" clId="{EC948C9D-E335-4EFC-80EF-DA20495CAAE0}" dt="2021-02-07T21:52:14.255" v="746" actId="22"/>
          <ac:picMkLst>
            <pc:docMk/>
            <pc:sldMk cId="1321498840" sldId="384"/>
            <ac:picMk id="10" creationId="{DCFA1B35-3B4A-4C8E-A0DC-336F5C175FF6}"/>
          </ac:picMkLst>
        </pc:picChg>
        <pc:picChg chg="del">
          <ac:chgData name="Анатолий Пермяков" userId="b2d3f809-6be5-441a-b62d-b13efa65fe5c" providerId="ADAL" clId="{EC948C9D-E335-4EFC-80EF-DA20495CAAE0}" dt="2021-02-07T21:50:32.055" v="693" actId="478"/>
          <ac:picMkLst>
            <pc:docMk/>
            <pc:sldMk cId="1321498840" sldId="384"/>
            <ac:picMk id="4098" creationId="{723C75EB-B555-4719-89C8-D54A16A43BAE}"/>
          </ac:picMkLst>
        </pc:picChg>
        <pc:picChg chg="del">
          <ac:chgData name="Анатолий Пермяков" userId="b2d3f809-6be5-441a-b62d-b13efa65fe5c" providerId="ADAL" clId="{EC948C9D-E335-4EFC-80EF-DA20495CAAE0}" dt="2021-02-07T21:50:33.993" v="694" actId="478"/>
          <ac:picMkLst>
            <pc:docMk/>
            <pc:sldMk cId="1321498840" sldId="384"/>
            <ac:picMk id="4104" creationId="{820026DC-F82D-46D5-875D-E788DD7C87F6}"/>
          </ac:picMkLst>
        </pc:picChg>
      </pc:sldChg>
      <pc:sldChg chg="addSp modSp mod">
        <pc:chgData name="Анатолий Пермяков" userId="b2d3f809-6be5-441a-b62d-b13efa65fe5c" providerId="ADAL" clId="{EC948C9D-E335-4EFC-80EF-DA20495CAAE0}" dt="2021-02-07T21:14:16.392" v="517" actId="1076"/>
        <pc:sldMkLst>
          <pc:docMk/>
          <pc:sldMk cId="3916749117" sldId="385"/>
        </pc:sldMkLst>
        <pc:spChg chg="mod">
          <ac:chgData name="Анатолий Пермяков" userId="b2d3f809-6be5-441a-b62d-b13efa65fe5c" providerId="ADAL" clId="{EC948C9D-E335-4EFC-80EF-DA20495CAAE0}" dt="2021-02-07T21:14:04.391" v="514" actId="27636"/>
          <ac:spMkLst>
            <pc:docMk/>
            <pc:sldMk cId="3916749117" sldId="385"/>
            <ac:spMk id="3" creationId="{00000000-0000-0000-0000-000000000000}"/>
          </ac:spMkLst>
        </pc:spChg>
        <pc:picChg chg="mod">
          <ac:chgData name="Анатолий Пермяков" userId="b2d3f809-6be5-441a-b62d-b13efa65fe5c" providerId="ADAL" clId="{EC948C9D-E335-4EFC-80EF-DA20495CAAE0}" dt="2021-02-07T21:12:58.961" v="491" actId="1076"/>
          <ac:picMkLst>
            <pc:docMk/>
            <pc:sldMk cId="3916749117" sldId="385"/>
            <ac:picMk id="7" creationId="{00000000-0000-0000-0000-000000000000}"/>
          </ac:picMkLst>
        </pc:picChg>
        <pc:picChg chg="add mod">
          <ac:chgData name="Анатолий Пермяков" userId="b2d3f809-6be5-441a-b62d-b13efa65fe5c" providerId="ADAL" clId="{EC948C9D-E335-4EFC-80EF-DA20495CAAE0}" dt="2021-02-07T21:14:10.689" v="515" actId="1076"/>
          <ac:picMkLst>
            <pc:docMk/>
            <pc:sldMk cId="3916749117" sldId="385"/>
            <ac:picMk id="8" creationId="{82705823-6410-459A-8106-BB101C092010}"/>
          </ac:picMkLst>
        </pc:picChg>
        <pc:picChg chg="add mod">
          <ac:chgData name="Анатолий Пермяков" userId="b2d3f809-6be5-441a-b62d-b13efa65fe5c" providerId="ADAL" clId="{EC948C9D-E335-4EFC-80EF-DA20495CAAE0}" dt="2021-02-07T21:14:16.392" v="517" actId="1076"/>
          <ac:picMkLst>
            <pc:docMk/>
            <pc:sldMk cId="3916749117" sldId="385"/>
            <ac:picMk id="9" creationId="{A2D8CA3B-692A-4AFF-87C6-A72EDCFE774C}"/>
          </ac:picMkLst>
        </pc:picChg>
      </pc:sldChg>
      <pc:sldChg chg="addSp modSp mod">
        <pc:chgData name="Анатолий Пермяков" userId="b2d3f809-6be5-441a-b62d-b13efa65fe5c" providerId="ADAL" clId="{EC948C9D-E335-4EFC-80EF-DA20495CAAE0}" dt="2021-02-07T21:12:44.275" v="490" actId="1076"/>
        <pc:sldMkLst>
          <pc:docMk/>
          <pc:sldMk cId="4200488418" sldId="386"/>
        </pc:sldMkLst>
        <pc:spChg chg="mod">
          <ac:chgData name="Анатолий Пермяков" userId="b2d3f809-6be5-441a-b62d-b13efa65fe5c" providerId="ADAL" clId="{EC948C9D-E335-4EFC-80EF-DA20495CAAE0}" dt="2021-02-07T21:09:34.064" v="444" actId="207"/>
          <ac:spMkLst>
            <pc:docMk/>
            <pc:sldMk cId="4200488418" sldId="386"/>
            <ac:spMk id="2" creationId="{00000000-0000-0000-0000-000000000000}"/>
          </ac:spMkLst>
        </pc:spChg>
        <pc:spChg chg="mod">
          <ac:chgData name="Анатолий Пермяков" userId="b2d3f809-6be5-441a-b62d-b13efa65fe5c" providerId="ADAL" clId="{EC948C9D-E335-4EFC-80EF-DA20495CAAE0}" dt="2021-02-07T21:12:33.090" v="488" actId="1076"/>
          <ac:spMkLst>
            <pc:docMk/>
            <pc:sldMk cId="4200488418" sldId="386"/>
            <ac:spMk id="3" creationId="{00000000-0000-0000-0000-000000000000}"/>
          </ac:spMkLst>
        </pc:spChg>
        <pc:spChg chg="mod">
          <ac:chgData name="Анатолий Пермяков" userId="b2d3f809-6be5-441a-b62d-b13efa65fe5c" providerId="ADAL" clId="{EC948C9D-E335-4EFC-80EF-DA20495CAAE0}" dt="2021-02-07T21:12:24.410" v="486" actId="1076"/>
          <ac:spMkLst>
            <pc:docMk/>
            <pc:sldMk cId="4200488418" sldId="386"/>
            <ac:spMk id="11" creationId="{47F64502-86D9-4198-960A-5470E74052D0}"/>
          </ac:spMkLst>
        </pc:spChg>
        <pc:picChg chg="mod">
          <ac:chgData name="Анатолий Пермяков" userId="b2d3f809-6be5-441a-b62d-b13efa65fe5c" providerId="ADAL" clId="{EC948C9D-E335-4EFC-80EF-DA20495CAAE0}" dt="2021-02-07T21:09:34.064" v="444" actId="207"/>
          <ac:picMkLst>
            <pc:docMk/>
            <pc:sldMk cId="4200488418" sldId="386"/>
            <ac:picMk id="5" creationId="{00000000-0000-0000-0000-000000000000}"/>
          </ac:picMkLst>
        </pc:picChg>
        <pc:picChg chg="mod">
          <ac:chgData name="Анатолий Пермяков" userId="b2d3f809-6be5-441a-b62d-b13efa65fe5c" providerId="ADAL" clId="{EC948C9D-E335-4EFC-80EF-DA20495CAAE0}" dt="2021-02-07T21:09:34.064" v="444" actId="207"/>
          <ac:picMkLst>
            <pc:docMk/>
            <pc:sldMk cId="4200488418" sldId="386"/>
            <ac:picMk id="6" creationId="{00000000-0000-0000-0000-000000000000}"/>
          </ac:picMkLst>
        </pc:picChg>
        <pc:picChg chg="mod">
          <ac:chgData name="Анатолий Пермяков" userId="b2d3f809-6be5-441a-b62d-b13efa65fe5c" providerId="ADAL" clId="{EC948C9D-E335-4EFC-80EF-DA20495CAAE0}" dt="2021-02-07T21:09:34.064" v="444" actId="207"/>
          <ac:picMkLst>
            <pc:docMk/>
            <pc:sldMk cId="4200488418" sldId="386"/>
            <ac:picMk id="7" creationId="{00000000-0000-0000-0000-000000000000}"/>
          </ac:picMkLst>
        </pc:picChg>
        <pc:picChg chg="mod">
          <ac:chgData name="Анатолий Пермяков" userId="b2d3f809-6be5-441a-b62d-b13efa65fe5c" providerId="ADAL" clId="{EC948C9D-E335-4EFC-80EF-DA20495CAAE0}" dt="2021-02-07T21:09:34.064" v="444" actId="207"/>
          <ac:picMkLst>
            <pc:docMk/>
            <pc:sldMk cId="4200488418" sldId="386"/>
            <ac:picMk id="9" creationId="{EA3D2BFB-4195-47DB-9960-2D2BB6F3C0D5}"/>
          </ac:picMkLst>
        </pc:picChg>
        <pc:picChg chg="add mod">
          <ac:chgData name="Анатолий Пермяков" userId="b2d3f809-6be5-441a-b62d-b13efa65fe5c" providerId="ADAL" clId="{EC948C9D-E335-4EFC-80EF-DA20495CAAE0}" dt="2021-02-07T21:12:44.275" v="490" actId="1076"/>
          <ac:picMkLst>
            <pc:docMk/>
            <pc:sldMk cId="4200488418" sldId="386"/>
            <ac:picMk id="10" creationId="{CF7330AF-79F3-47EA-9178-440B251A9D29}"/>
          </ac:picMkLst>
        </pc:picChg>
      </pc:sldChg>
      <pc:sldChg chg="modSp mod">
        <pc:chgData name="Анатолий Пермяков" userId="b2d3f809-6be5-441a-b62d-b13efa65fe5c" providerId="ADAL" clId="{EC948C9D-E335-4EFC-80EF-DA20495CAAE0}" dt="2021-02-07T21:10:40.066" v="461" actId="20577"/>
        <pc:sldMkLst>
          <pc:docMk/>
          <pc:sldMk cId="1722680954" sldId="387"/>
        </pc:sldMkLst>
        <pc:spChg chg="mod">
          <ac:chgData name="Анатолий Пермяков" userId="b2d3f809-6be5-441a-b62d-b13efa65fe5c" providerId="ADAL" clId="{EC948C9D-E335-4EFC-80EF-DA20495CAAE0}" dt="2021-02-07T21:09:48.673" v="445" actId="207"/>
          <ac:spMkLst>
            <pc:docMk/>
            <pc:sldMk cId="1722680954" sldId="387"/>
            <ac:spMk id="2" creationId="{00000000-0000-0000-0000-000000000000}"/>
          </ac:spMkLst>
        </pc:spChg>
        <pc:spChg chg="mod">
          <ac:chgData name="Анатолий Пермяков" userId="b2d3f809-6be5-441a-b62d-b13efa65fe5c" providerId="ADAL" clId="{EC948C9D-E335-4EFC-80EF-DA20495CAAE0}" dt="2021-02-07T21:10:40.066" v="461" actId="20577"/>
          <ac:spMkLst>
            <pc:docMk/>
            <pc:sldMk cId="1722680954" sldId="387"/>
            <ac:spMk id="3" creationId="{00000000-0000-0000-0000-000000000000}"/>
          </ac:spMkLst>
        </pc:spChg>
        <pc:spChg chg="mod">
          <ac:chgData name="Анатолий Пермяков" userId="b2d3f809-6be5-441a-b62d-b13efa65fe5c" providerId="ADAL" clId="{EC948C9D-E335-4EFC-80EF-DA20495CAAE0}" dt="2021-02-07T21:09:48.673" v="445" actId="207"/>
          <ac:spMkLst>
            <pc:docMk/>
            <pc:sldMk cId="1722680954" sldId="387"/>
            <ac:spMk id="4" creationId="{00000000-0000-0000-0000-000000000000}"/>
          </ac:spMkLst>
        </pc:spChg>
        <pc:picChg chg="mod">
          <ac:chgData name="Анатолий Пермяков" userId="b2d3f809-6be5-441a-b62d-b13efa65fe5c" providerId="ADAL" clId="{EC948C9D-E335-4EFC-80EF-DA20495CAAE0}" dt="2021-02-07T21:09:48.673" v="445" actId="207"/>
          <ac:picMkLst>
            <pc:docMk/>
            <pc:sldMk cId="1722680954" sldId="387"/>
            <ac:picMk id="5" creationId="{00000000-0000-0000-0000-000000000000}"/>
          </ac:picMkLst>
        </pc:picChg>
        <pc:picChg chg="mod">
          <ac:chgData name="Анатолий Пермяков" userId="b2d3f809-6be5-441a-b62d-b13efa65fe5c" providerId="ADAL" clId="{EC948C9D-E335-4EFC-80EF-DA20495CAAE0}" dt="2021-02-07T21:09:48.673" v="445" actId="207"/>
          <ac:picMkLst>
            <pc:docMk/>
            <pc:sldMk cId="1722680954" sldId="387"/>
            <ac:picMk id="6" creationId="{00000000-0000-0000-0000-000000000000}"/>
          </ac:picMkLst>
        </pc:picChg>
        <pc:picChg chg="mod">
          <ac:chgData name="Анатолий Пермяков" userId="b2d3f809-6be5-441a-b62d-b13efa65fe5c" providerId="ADAL" clId="{EC948C9D-E335-4EFC-80EF-DA20495CAAE0}" dt="2021-02-07T21:09:48.673" v="445" actId="207"/>
          <ac:picMkLst>
            <pc:docMk/>
            <pc:sldMk cId="1722680954" sldId="387"/>
            <ac:picMk id="7" creationId="{00000000-0000-0000-0000-000000000000}"/>
          </ac:picMkLst>
        </pc:picChg>
      </pc:sldChg>
      <pc:sldChg chg="modSp mod">
        <pc:chgData name="Анатолий Пермяков" userId="b2d3f809-6be5-441a-b62d-b13efa65fe5c" providerId="ADAL" clId="{EC948C9D-E335-4EFC-80EF-DA20495CAAE0}" dt="2021-02-07T21:14:46.892" v="518" actId="207"/>
        <pc:sldMkLst>
          <pc:docMk/>
          <pc:sldMk cId="2763219451" sldId="390"/>
        </pc:sldMkLst>
        <pc:spChg chg="mod">
          <ac:chgData name="Анатолий Пермяков" userId="b2d3f809-6be5-441a-b62d-b13efa65fe5c" providerId="ADAL" clId="{EC948C9D-E335-4EFC-80EF-DA20495CAAE0}" dt="2021-02-07T21:14:46.892" v="518" actId="207"/>
          <ac:spMkLst>
            <pc:docMk/>
            <pc:sldMk cId="2763219451" sldId="390"/>
            <ac:spMk id="6" creationId="{00000000-0000-0000-0000-000000000000}"/>
          </ac:spMkLst>
        </pc:spChg>
      </pc:sldChg>
      <pc:sldChg chg="modSp mod">
        <pc:chgData name="Анатолий Пермяков" userId="b2d3f809-6be5-441a-b62d-b13efa65fe5c" providerId="ADAL" clId="{EC948C9D-E335-4EFC-80EF-DA20495CAAE0}" dt="2021-02-07T21:15:43.052" v="522" actId="207"/>
        <pc:sldMkLst>
          <pc:docMk/>
          <pc:sldMk cId="24836820" sldId="392"/>
        </pc:sldMkLst>
        <pc:spChg chg="mod">
          <ac:chgData name="Анатолий Пермяков" userId="b2d3f809-6be5-441a-b62d-b13efa65fe5c" providerId="ADAL" clId="{EC948C9D-E335-4EFC-80EF-DA20495CAAE0}" dt="2021-02-07T21:15:43.052" v="522" actId="207"/>
          <ac:spMkLst>
            <pc:docMk/>
            <pc:sldMk cId="24836820" sldId="392"/>
            <ac:spMk id="9" creationId="{00000000-0000-0000-0000-000000000000}"/>
          </ac:spMkLst>
        </pc:spChg>
      </pc:sldChg>
      <pc:sldChg chg="modSp mod">
        <pc:chgData name="Анатолий Пермяков" userId="b2d3f809-6be5-441a-b62d-b13efa65fe5c" providerId="ADAL" clId="{EC948C9D-E335-4EFC-80EF-DA20495CAAE0}" dt="2021-02-07T21:15:04.563" v="520" actId="207"/>
        <pc:sldMkLst>
          <pc:docMk/>
          <pc:sldMk cId="2190735284" sldId="393"/>
        </pc:sldMkLst>
        <pc:spChg chg="mod">
          <ac:chgData name="Анатолий Пермяков" userId="b2d3f809-6be5-441a-b62d-b13efa65fe5c" providerId="ADAL" clId="{EC948C9D-E335-4EFC-80EF-DA20495CAAE0}" dt="2021-02-07T21:15:01.128" v="519" actId="207"/>
          <ac:spMkLst>
            <pc:docMk/>
            <pc:sldMk cId="2190735284" sldId="393"/>
            <ac:spMk id="2" creationId="{00000000-0000-0000-0000-000000000000}"/>
          </ac:spMkLst>
        </pc:spChg>
        <pc:spChg chg="mod">
          <ac:chgData name="Анатолий Пермяков" userId="b2d3f809-6be5-441a-b62d-b13efa65fe5c" providerId="ADAL" clId="{EC948C9D-E335-4EFC-80EF-DA20495CAAE0}" dt="2021-02-07T21:15:04.563" v="520" actId="207"/>
          <ac:spMkLst>
            <pc:docMk/>
            <pc:sldMk cId="2190735284" sldId="393"/>
            <ac:spMk id="10" creationId="{00000000-0000-0000-0000-000000000000}"/>
          </ac:spMkLst>
        </pc:spChg>
      </pc:sldChg>
      <pc:sldChg chg="modSp mod">
        <pc:chgData name="Анатолий Пермяков" userId="b2d3f809-6be5-441a-b62d-b13efa65fe5c" providerId="ADAL" clId="{EC948C9D-E335-4EFC-80EF-DA20495CAAE0}" dt="2021-02-07T21:15:30.348" v="521" actId="207"/>
        <pc:sldMkLst>
          <pc:docMk/>
          <pc:sldMk cId="4060835511" sldId="394"/>
        </pc:sldMkLst>
        <pc:spChg chg="mod">
          <ac:chgData name="Анатолий Пермяков" userId="b2d3f809-6be5-441a-b62d-b13efa65fe5c" providerId="ADAL" clId="{EC948C9D-E335-4EFC-80EF-DA20495CAAE0}" dt="2021-02-07T21:15:30.348" v="521" actId="207"/>
          <ac:spMkLst>
            <pc:docMk/>
            <pc:sldMk cId="4060835511" sldId="394"/>
            <ac:spMk id="11" creationId="{00000000-0000-0000-0000-000000000000}"/>
          </ac:spMkLst>
        </pc:spChg>
      </pc:sldChg>
      <pc:sldChg chg="modSp mod">
        <pc:chgData name="Анатолий Пермяков" userId="b2d3f809-6be5-441a-b62d-b13efa65fe5c" providerId="ADAL" clId="{EC948C9D-E335-4EFC-80EF-DA20495CAAE0}" dt="2021-02-07T21:15:48.559" v="523" actId="207"/>
        <pc:sldMkLst>
          <pc:docMk/>
          <pc:sldMk cId="1797077372" sldId="395"/>
        </pc:sldMkLst>
        <pc:spChg chg="mod">
          <ac:chgData name="Анатолий Пермяков" userId="b2d3f809-6be5-441a-b62d-b13efa65fe5c" providerId="ADAL" clId="{EC948C9D-E335-4EFC-80EF-DA20495CAAE0}" dt="2021-02-07T21:15:48.559" v="523" actId="207"/>
          <ac:spMkLst>
            <pc:docMk/>
            <pc:sldMk cId="1797077372" sldId="395"/>
            <ac:spMk id="11" creationId="{00000000-0000-0000-0000-000000000000}"/>
          </ac:spMkLst>
        </pc:spChg>
      </pc:sldChg>
      <pc:sldChg chg="modSp mod">
        <pc:chgData name="Анатолий Пермяков" userId="b2d3f809-6be5-441a-b62d-b13efa65fe5c" providerId="ADAL" clId="{EC948C9D-E335-4EFC-80EF-DA20495CAAE0}" dt="2021-02-07T21:15:58.367" v="524" actId="207"/>
        <pc:sldMkLst>
          <pc:docMk/>
          <pc:sldMk cId="1713330061" sldId="396"/>
        </pc:sldMkLst>
        <pc:spChg chg="mod">
          <ac:chgData name="Анатолий Пермяков" userId="b2d3f809-6be5-441a-b62d-b13efa65fe5c" providerId="ADAL" clId="{EC948C9D-E335-4EFC-80EF-DA20495CAAE0}" dt="2021-02-07T21:15:58.367" v="524" actId="207"/>
          <ac:spMkLst>
            <pc:docMk/>
            <pc:sldMk cId="1713330061" sldId="396"/>
            <ac:spMk id="7" creationId="{00000000-0000-0000-0000-000000000000}"/>
          </ac:spMkLst>
        </pc:spChg>
      </pc:sldChg>
      <pc:sldChg chg="modSp mod ord">
        <pc:chgData name="Анатолий Пермяков" userId="b2d3f809-6be5-441a-b62d-b13efa65fe5c" providerId="ADAL" clId="{EC948C9D-E335-4EFC-80EF-DA20495CAAE0}" dt="2021-02-07T21:48:32.357" v="691" actId="20577"/>
        <pc:sldMkLst>
          <pc:docMk/>
          <pc:sldMk cId="2636215227" sldId="397"/>
        </pc:sldMkLst>
        <pc:spChg chg="mod">
          <ac:chgData name="Анатолий Пермяков" userId="b2d3f809-6be5-441a-b62d-b13efa65fe5c" providerId="ADAL" clId="{EC948C9D-E335-4EFC-80EF-DA20495CAAE0}" dt="2021-02-07T21:48:32.357" v="691" actId="20577"/>
          <ac:spMkLst>
            <pc:docMk/>
            <pc:sldMk cId="2636215227" sldId="397"/>
            <ac:spMk id="3" creationId="{00000000-0000-0000-0000-000000000000}"/>
          </ac:spMkLst>
        </pc:spChg>
        <pc:picChg chg="mod">
          <ac:chgData name="Анатолий Пермяков" userId="b2d3f809-6be5-441a-b62d-b13efa65fe5c" providerId="ADAL" clId="{EC948C9D-E335-4EFC-80EF-DA20495CAAE0}" dt="2021-02-07T21:48:07.288" v="685" actId="1076"/>
          <ac:picMkLst>
            <pc:docMk/>
            <pc:sldMk cId="2636215227" sldId="397"/>
            <ac:picMk id="4" creationId="{7E1C20E3-4B0E-4DE4-84FD-4D317472D0FE}"/>
          </ac:picMkLst>
        </pc:picChg>
        <pc:picChg chg="mod">
          <ac:chgData name="Анатолий Пермяков" userId="b2d3f809-6be5-441a-b62d-b13efa65fe5c" providerId="ADAL" clId="{EC948C9D-E335-4EFC-80EF-DA20495CAAE0}" dt="2021-02-07T21:47:50.696" v="682" actId="1076"/>
          <ac:picMkLst>
            <pc:docMk/>
            <pc:sldMk cId="2636215227" sldId="397"/>
            <ac:picMk id="7" creationId="{13F3D428-60D9-4EFE-976B-B96058A51B8A}"/>
          </ac:picMkLst>
        </pc:picChg>
        <pc:picChg chg="mod">
          <ac:chgData name="Анатолий Пермяков" userId="b2d3f809-6be5-441a-b62d-b13efa65fe5c" providerId="ADAL" clId="{EC948C9D-E335-4EFC-80EF-DA20495CAAE0}" dt="2021-02-07T21:47:47.240" v="681" actId="1076"/>
          <ac:picMkLst>
            <pc:docMk/>
            <pc:sldMk cId="2636215227" sldId="397"/>
            <ac:picMk id="6146" creationId="{62A70926-B619-467E-AC9E-36EB6AD96A12}"/>
          </ac:picMkLst>
        </pc:picChg>
      </pc:sldChg>
      <pc:sldChg chg="modSp mod">
        <pc:chgData name="Анатолий Пермяков" userId="b2d3f809-6be5-441a-b62d-b13efa65fe5c" providerId="ADAL" clId="{EC948C9D-E335-4EFC-80EF-DA20495CAAE0}" dt="2021-02-07T21:09:02.765" v="443" actId="20577"/>
        <pc:sldMkLst>
          <pc:docMk/>
          <pc:sldMk cId="1227462685" sldId="398"/>
        </pc:sldMkLst>
        <pc:spChg chg="mod">
          <ac:chgData name="Анатолий Пермяков" userId="b2d3f809-6be5-441a-b62d-b13efa65fe5c" providerId="ADAL" clId="{EC948C9D-E335-4EFC-80EF-DA20495CAAE0}" dt="2021-02-07T21:09:02.765" v="443" actId="20577"/>
          <ac:spMkLst>
            <pc:docMk/>
            <pc:sldMk cId="1227462685" sldId="398"/>
            <ac:spMk id="2" creationId="{00000000-0000-0000-0000-000000000000}"/>
          </ac:spMkLst>
        </pc:spChg>
      </pc:sldChg>
      <pc:sldChg chg="modSp mod">
        <pc:chgData name="Анатолий Пермяков" userId="b2d3f809-6be5-441a-b62d-b13efa65fe5c" providerId="ADAL" clId="{EC948C9D-E335-4EFC-80EF-DA20495CAAE0}" dt="2021-02-07T21:00:19.364" v="298" actId="313"/>
        <pc:sldMkLst>
          <pc:docMk/>
          <pc:sldMk cId="1378059723" sldId="399"/>
        </pc:sldMkLst>
        <pc:spChg chg="mod">
          <ac:chgData name="Анатолий Пермяков" userId="b2d3f809-6be5-441a-b62d-b13efa65fe5c" providerId="ADAL" clId="{EC948C9D-E335-4EFC-80EF-DA20495CAAE0}" dt="2021-02-07T20:59:00.514" v="264" actId="207"/>
          <ac:spMkLst>
            <pc:docMk/>
            <pc:sldMk cId="1378059723" sldId="399"/>
            <ac:spMk id="2" creationId="{00000000-0000-0000-0000-000000000000}"/>
          </ac:spMkLst>
        </pc:spChg>
        <pc:spChg chg="mod">
          <ac:chgData name="Анатолий Пермяков" userId="b2d3f809-6be5-441a-b62d-b13efa65fe5c" providerId="ADAL" clId="{EC948C9D-E335-4EFC-80EF-DA20495CAAE0}" dt="2021-02-07T20:59:00.514" v="264" actId="207"/>
          <ac:spMkLst>
            <pc:docMk/>
            <pc:sldMk cId="1378059723" sldId="399"/>
            <ac:spMk id="8" creationId="{00000000-0000-0000-0000-000000000000}"/>
          </ac:spMkLst>
        </pc:spChg>
        <pc:spChg chg="mod">
          <ac:chgData name="Анатолий Пермяков" userId="b2d3f809-6be5-441a-b62d-b13efa65fe5c" providerId="ADAL" clId="{EC948C9D-E335-4EFC-80EF-DA20495CAAE0}" dt="2021-02-07T21:00:07.620" v="295" actId="6549"/>
          <ac:spMkLst>
            <pc:docMk/>
            <pc:sldMk cId="1378059723" sldId="399"/>
            <ac:spMk id="11" creationId="{DB35F80E-9B39-43F2-9795-64DD31B0E520}"/>
          </ac:spMkLst>
        </pc:spChg>
        <pc:spChg chg="mod">
          <ac:chgData name="Анатолий Пермяков" userId="b2d3f809-6be5-441a-b62d-b13efa65fe5c" providerId="ADAL" clId="{EC948C9D-E335-4EFC-80EF-DA20495CAAE0}" dt="2021-02-07T20:59:00.514" v="264" actId="207"/>
          <ac:spMkLst>
            <pc:docMk/>
            <pc:sldMk cId="1378059723" sldId="399"/>
            <ac:spMk id="13" creationId="{00000000-0000-0000-0000-000000000000}"/>
          </ac:spMkLst>
        </pc:spChg>
        <pc:spChg chg="mod">
          <ac:chgData name="Анатолий Пермяков" userId="b2d3f809-6be5-441a-b62d-b13efa65fe5c" providerId="ADAL" clId="{EC948C9D-E335-4EFC-80EF-DA20495CAAE0}" dt="2021-02-07T20:59:58.226" v="294" actId="14100"/>
          <ac:spMkLst>
            <pc:docMk/>
            <pc:sldMk cId="1378059723" sldId="399"/>
            <ac:spMk id="23" creationId="{00000000-0000-0000-0000-000000000000}"/>
          </ac:spMkLst>
        </pc:spChg>
        <pc:spChg chg="mod">
          <ac:chgData name="Анатолий Пермяков" userId="b2d3f809-6be5-441a-b62d-b13efa65fe5c" providerId="ADAL" clId="{EC948C9D-E335-4EFC-80EF-DA20495CAAE0}" dt="2021-02-07T21:00:19.364" v="298" actId="313"/>
          <ac:spMkLst>
            <pc:docMk/>
            <pc:sldMk cId="1378059723" sldId="399"/>
            <ac:spMk id="25" creationId="{00000000-0000-0000-0000-000000000000}"/>
          </ac:spMkLst>
        </pc:spChg>
        <pc:picChg chg="mod">
          <ac:chgData name="Анатолий Пермяков" userId="b2d3f809-6be5-441a-b62d-b13efa65fe5c" providerId="ADAL" clId="{EC948C9D-E335-4EFC-80EF-DA20495CAAE0}" dt="2021-02-07T20:59:00.514" v="264" actId="207"/>
          <ac:picMkLst>
            <pc:docMk/>
            <pc:sldMk cId="1378059723" sldId="399"/>
            <ac:picMk id="9" creationId="{00000000-0000-0000-0000-000000000000}"/>
          </ac:picMkLst>
        </pc:picChg>
        <pc:picChg chg="mod">
          <ac:chgData name="Анатолий Пермяков" userId="b2d3f809-6be5-441a-b62d-b13efa65fe5c" providerId="ADAL" clId="{EC948C9D-E335-4EFC-80EF-DA20495CAAE0}" dt="2021-02-07T20:59:00.514" v="264" actId="207"/>
          <ac:picMkLst>
            <pc:docMk/>
            <pc:sldMk cId="1378059723" sldId="399"/>
            <ac:picMk id="22" creationId="{00000000-0000-0000-0000-000000000000}"/>
          </ac:picMkLst>
        </pc:picChg>
        <pc:picChg chg="mod">
          <ac:chgData name="Анатолий Пермяков" userId="b2d3f809-6be5-441a-b62d-b13efa65fe5c" providerId="ADAL" clId="{EC948C9D-E335-4EFC-80EF-DA20495CAAE0}" dt="2021-02-07T21:00:12.313" v="296" actId="1076"/>
          <ac:picMkLst>
            <pc:docMk/>
            <pc:sldMk cId="1378059723" sldId="399"/>
            <ac:picMk id="24" creationId="{00000000-0000-0000-0000-000000000000}"/>
          </ac:picMkLst>
        </pc:picChg>
        <pc:picChg chg="mod">
          <ac:chgData name="Анатолий Пермяков" userId="b2d3f809-6be5-441a-b62d-b13efa65fe5c" providerId="ADAL" clId="{EC948C9D-E335-4EFC-80EF-DA20495CAAE0}" dt="2021-02-07T20:59:00.514" v="264" actId="207"/>
          <ac:picMkLst>
            <pc:docMk/>
            <pc:sldMk cId="1378059723" sldId="399"/>
            <ac:picMk id="5124" creationId="{ECA0A4CA-8E8C-4F80-B0CC-D7487D0A9B61}"/>
          </ac:picMkLst>
        </pc:picChg>
        <pc:picChg chg="mod">
          <ac:chgData name="Анатолий Пермяков" userId="b2d3f809-6be5-441a-b62d-b13efa65fe5c" providerId="ADAL" clId="{EC948C9D-E335-4EFC-80EF-DA20495CAAE0}" dt="2021-02-07T20:59:00.514" v="264" actId="207"/>
          <ac:picMkLst>
            <pc:docMk/>
            <pc:sldMk cId="1378059723" sldId="399"/>
            <ac:picMk id="5128" creationId="{95289582-8C25-4CF4-AAFF-D5423E7DA91A}"/>
          </ac:picMkLst>
        </pc:picChg>
        <pc:picChg chg="mod">
          <ac:chgData name="Анатолий Пермяков" userId="b2d3f809-6be5-441a-b62d-b13efa65fe5c" providerId="ADAL" clId="{EC948C9D-E335-4EFC-80EF-DA20495CAAE0}" dt="2021-02-07T20:59:00.514" v="264" actId="207"/>
          <ac:picMkLst>
            <pc:docMk/>
            <pc:sldMk cId="1378059723" sldId="399"/>
            <ac:picMk id="5130" creationId="{948D3F72-A1C9-4BA0-963B-2EDFF7E1C59D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E874C1-88BA-4991-8C96-1D96D9F95951}" type="datetimeFigureOut">
              <a:rPr lang="ru-RU" smtClean="0"/>
              <a:t>10.03.2021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220DED-4433-4BE0-9BB2-33BC0D8F37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66116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05BAB7-959E-4FBA-8519-8DC7A0275A51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67569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BA1853-0196-46C8-96BE-3F855ADAB8B1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30690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935302"/>
            <a:ext cx="6858000" cy="19896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9D710-A5D8-4C0A-B678-704D29A13410}" type="datetimeFigureOut">
              <a:rPr lang="ru-RU" smtClean="0"/>
              <a:t>10.03.2021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FEAA2-8C13-4538-9225-2EEF30F82ED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507542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9D710-A5D8-4C0A-B678-704D29A13410}" type="datetimeFigureOut">
              <a:rPr lang="ru-RU" smtClean="0"/>
              <a:t>10.03.2021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FEAA2-8C13-4538-9225-2EEF30F82ED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07475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04271"/>
            <a:ext cx="1971675" cy="484319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04271"/>
            <a:ext cx="5800725" cy="484319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9D710-A5D8-4C0A-B678-704D29A13410}" type="datetimeFigureOut">
              <a:rPr lang="ru-RU" smtClean="0"/>
              <a:t>10.03.2021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FEAA2-8C13-4538-9225-2EEF30F82ED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855273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9D710-A5D8-4C0A-B678-704D29A13410}" type="datetimeFigureOut">
              <a:rPr lang="ru-RU" smtClean="0"/>
              <a:t>10.03.2021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FEAA2-8C13-4538-9225-2EEF30F82ED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855149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424782"/>
            <a:ext cx="7886700" cy="2377281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824553"/>
            <a:ext cx="7886700" cy="1250156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9D710-A5D8-4C0A-B678-704D29A13410}" type="datetimeFigureOut">
              <a:rPr lang="ru-RU" smtClean="0"/>
              <a:t>10.03.2021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FEAA2-8C13-4538-9225-2EEF30F82ED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0383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521354"/>
            <a:ext cx="3886200" cy="362611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521354"/>
            <a:ext cx="3886200" cy="362611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9D710-A5D8-4C0A-B678-704D29A13410}" type="datetimeFigureOut">
              <a:rPr lang="ru-RU" smtClean="0"/>
              <a:t>10.03.2021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FEAA2-8C13-4538-9225-2EEF30F82ED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487762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04271"/>
            <a:ext cx="7886700" cy="1104636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400969"/>
            <a:ext cx="3868340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087563"/>
            <a:ext cx="3868340" cy="307049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400969"/>
            <a:ext cx="3887391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391" cy="307049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9D710-A5D8-4C0A-B678-704D29A13410}" type="datetimeFigureOut">
              <a:rPr lang="ru-RU" smtClean="0"/>
              <a:t>10.03.2021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FEAA2-8C13-4538-9225-2EEF30F82ED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457136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9D710-A5D8-4C0A-B678-704D29A13410}" type="datetimeFigureOut">
              <a:rPr lang="ru-RU" smtClean="0"/>
              <a:t>10.03.2021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FEAA2-8C13-4538-9225-2EEF30F82ED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88526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9D710-A5D8-4C0A-B678-704D29A13410}" type="datetimeFigureOut">
              <a:rPr lang="ru-RU" smtClean="0"/>
              <a:t>10.03.2021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FEAA2-8C13-4538-9225-2EEF30F82ED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577889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822855"/>
            <a:ext cx="4629150" cy="406135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9D710-A5D8-4C0A-B678-704D29A13410}" type="datetimeFigureOut">
              <a:rPr lang="ru-RU" smtClean="0"/>
              <a:t>10.03.2021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FEAA2-8C13-4538-9225-2EEF30F82ED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461018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822855"/>
            <a:ext cx="4629150" cy="4061354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9D710-A5D8-4C0A-B678-704D29A13410}" type="datetimeFigureOut">
              <a:rPr lang="ru-RU" smtClean="0"/>
              <a:t>10.03.2021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FEAA2-8C13-4538-9225-2EEF30F82ED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937666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9D710-A5D8-4C0A-B678-704D29A13410}" type="datetimeFigureOut">
              <a:rPr lang="ru-RU" smtClean="0"/>
              <a:t>10.03.2021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DFEAA2-8C13-4538-9225-2EEF30F82ED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20617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vk.com/myishpr" TargetMode="External"/><Relationship Id="rId5" Type="http://schemas.openxmlformats.org/officeDocument/2006/relationships/hyperlink" Target="https://www.novsu.ru/dept/1111/" TargetMode="External"/><Relationship Id="rId4" Type="http://schemas.openxmlformats.org/officeDocument/2006/relationships/hyperlink" Target="https://www.novsu.ru/abitur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8.jpe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4.jpeg"/><Relationship Id="rId5" Type="http://schemas.openxmlformats.org/officeDocument/2006/relationships/image" Target="../media/image53.png"/><Relationship Id="rId4" Type="http://schemas.openxmlformats.org/officeDocument/2006/relationships/image" Target="../media/image1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1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png"/><Relationship Id="rId4" Type="http://schemas.openxmlformats.org/officeDocument/2006/relationships/image" Target="../media/image59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19.png"/><Relationship Id="rId7" Type="http://schemas.openxmlformats.org/officeDocument/2006/relationships/image" Target="../media/image6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69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1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7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1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jpeg"/><Relationship Id="rId4" Type="http://schemas.openxmlformats.org/officeDocument/2006/relationships/image" Target="../media/image1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3" Type="http://schemas.openxmlformats.org/officeDocument/2006/relationships/image" Target="../media/image16.png"/><Relationship Id="rId7" Type="http://schemas.openxmlformats.org/officeDocument/2006/relationships/image" Target="../media/image8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Relationship Id="rId9" Type="http://schemas.openxmlformats.org/officeDocument/2006/relationships/image" Target="../media/image82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eg"/><Relationship Id="rId3" Type="http://schemas.openxmlformats.org/officeDocument/2006/relationships/image" Target="../media/image45.png"/><Relationship Id="rId7" Type="http://schemas.openxmlformats.org/officeDocument/2006/relationships/image" Target="../media/image86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jpeg"/><Relationship Id="rId13" Type="http://schemas.openxmlformats.org/officeDocument/2006/relationships/image" Target="../media/image97.png"/><Relationship Id="rId3" Type="http://schemas.openxmlformats.org/officeDocument/2006/relationships/image" Target="../media/image45.png"/><Relationship Id="rId7" Type="http://schemas.openxmlformats.org/officeDocument/2006/relationships/image" Target="../media/image91.png"/><Relationship Id="rId12" Type="http://schemas.openxmlformats.org/officeDocument/2006/relationships/image" Target="../media/image9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0.png"/><Relationship Id="rId11" Type="http://schemas.openxmlformats.org/officeDocument/2006/relationships/image" Target="../media/image95.png"/><Relationship Id="rId5" Type="http://schemas.openxmlformats.org/officeDocument/2006/relationships/image" Target="../media/image89.png"/><Relationship Id="rId10" Type="http://schemas.openxmlformats.org/officeDocument/2006/relationships/image" Target="../media/image94.png"/><Relationship Id="rId4" Type="http://schemas.openxmlformats.org/officeDocument/2006/relationships/image" Target="../media/image88.png"/><Relationship Id="rId9" Type="http://schemas.openxmlformats.org/officeDocument/2006/relationships/image" Target="../media/image93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jpeg"/><Relationship Id="rId3" Type="http://schemas.openxmlformats.org/officeDocument/2006/relationships/image" Target="../media/image16.png"/><Relationship Id="rId7" Type="http://schemas.openxmlformats.org/officeDocument/2006/relationships/image" Target="../media/image101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0.jpeg"/><Relationship Id="rId5" Type="http://schemas.openxmlformats.org/officeDocument/2006/relationships/image" Target="../media/image99.jpeg"/><Relationship Id="rId4" Type="http://schemas.openxmlformats.org/officeDocument/2006/relationships/image" Target="../media/image98.jpeg"/><Relationship Id="rId9" Type="http://schemas.openxmlformats.org/officeDocument/2006/relationships/image" Target="../media/image10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6.jpeg"/><Relationship Id="rId5" Type="http://schemas.openxmlformats.org/officeDocument/2006/relationships/image" Target="../media/image105.png"/><Relationship Id="rId4" Type="http://schemas.openxmlformats.org/officeDocument/2006/relationships/image" Target="../media/image104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7.png"/><Relationship Id="rId4" Type="http://schemas.openxmlformats.org/officeDocument/2006/relationships/image" Target="../media/image107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0.jpg"/><Relationship Id="rId5" Type="http://schemas.openxmlformats.org/officeDocument/2006/relationships/image" Target="../media/image109.png"/><Relationship Id="rId4" Type="http://schemas.openxmlformats.org/officeDocument/2006/relationships/image" Target="../media/image108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1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3.jpeg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6.jpeg"/><Relationship Id="rId4" Type="http://schemas.openxmlformats.org/officeDocument/2006/relationships/image" Target="../media/image115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120.jpeg"/><Relationship Id="rId2" Type="http://schemas.openxmlformats.org/officeDocument/2006/relationships/hyperlink" Target="https://vk.com/myishpr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9.gif"/><Relationship Id="rId5" Type="http://schemas.openxmlformats.org/officeDocument/2006/relationships/image" Target="../media/image118.gif"/><Relationship Id="rId4" Type="http://schemas.openxmlformats.org/officeDocument/2006/relationships/image" Target="../media/image16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1601" y="532856"/>
            <a:ext cx="5052799" cy="3368533"/>
          </a:xfrm>
          <a:prstGeom prst="rect">
            <a:avLst/>
          </a:prstGeom>
        </p:spPr>
      </p:pic>
      <p:grpSp>
        <p:nvGrpSpPr>
          <p:cNvPr id="9" name="Группа 8"/>
          <p:cNvGrpSpPr/>
          <p:nvPr/>
        </p:nvGrpSpPr>
        <p:grpSpPr>
          <a:xfrm>
            <a:off x="0" y="532856"/>
            <a:ext cx="2454934" cy="1264682"/>
            <a:chOff x="-1" y="360000"/>
            <a:chExt cx="3430800" cy="1440000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-1" y="360000"/>
              <a:ext cx="3430800" cy="1440000"/>
            </a:xfrm>
            <a:prstGeom prst="rect">
              <a:avLst/>
            </a:prstGeom>
            <a:solidFill>
              <a:srgbClr val="002F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000" y="720000"/>
              <a:ext cx="2333166" cy="720000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F97FD0AB-7CC2-43BB-BDE5-197BA32F6ABD}"/>
              </a:ext>
            </a:extLst>
          </p:cNvPr>
          <p:cNvSpPr txBox="1"/>
          <p:nvPr/>
        </p:nvSpPr>
        <p:spPr>
          <a:xfrm>
            <a:off x="1632134" y="4220602"/>
            <a:ext cx="616633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Сайт НовГУ </a:t>
            </a:r>
            <a:r>
              <a:rPr lang="ru-RU" sz="1600" u="sng" dirty="0">
                <a:solidFill>
                  <a:srgbClr val="0563C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https://www.novsu.ru/</a:t>
            </a:r>
            <a:r>
              <a:rPr lang="ru-RU" sz="16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 </a:t>
            </a:r>
            <a:br>
              <a:rPr lang="ru-RU" sz="16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</a:br>
            <a:r>
              <a:rPr lang="ru-RU" sz="16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Страница ИСХПР НовГУ </a:t>
            </a:r>
            <a:r>
              <a:rPr lang="ru-RU" sz="1600" u="sng" dirty="0">
                <a:solidFill>
                  <a:srgbClr val="0563C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https://www.novsu.ru/dept/1111/</a:t>
            </a:r>
            <a:r>
              <a:rPr lang="ru-RU" sz="16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br>
              <a:rPr lang="ru-RU" sz="16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</a:br>
            <a:r>
              <a:rPr lang="ru-RU" sz="16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Страница ВК ИСХПР </a:t>
            </a:r>
            <a:r>
              <a:rPr lang="ru-RU" sz="1600" u="sng" dirty="0">
                <a:solidFill>
                  <a:srgbClr val="0563C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https://vk.com/myishpr</a:t>
            </a:r>
            <a:r>
              <a:rPr lang="ru-RU" sz="16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43B51C0-5AC3-4310-8899-BACBCD8F4074}"/>
              </a:ext>
            </a:extLst>
          </p:cNvPr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91" t="29336" r="21815" b="33063"/>
          <a:stretch/>
        </p:blipFill>
        <p:spPr bwMode="auto">
          <a:xfrm>
            <a:off x="0" y="2306637"/>
            <a:ext cx="2454934" cy="110868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3154567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05" y="1122954"/>
            <a:ext cx="125719" cy="108000"/>
          </a:xfrm>
          <a:prstGeom prst="rect">
            <a:avLst/>
          </a:prstGeom>
        </p:spPr>
      </p:pic>
      <p:sp>
        <p:nvSpPr>
          <p:cNvPr id="13" name="Заголовок 1"/>
          <p:cNvSpPr txBox="1">
            <a:spLocks/>
          </p:cNvSpPr>
          <p:nvPr/>
        </p:nvSpPr>
        <p:spPr>
          <a:xfrm>
            <a:off x="802186" y="259200"/>
            <a:ext cx="6984000" cy="648000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dirty="0">
                <a:solidFill>
                  <a:srgbClr val="002060"/>
                </a:solidFill>
                <a:latin typeface="PT Sans" panose="020B0503020203020204" pitchFamily="34" charset="-52"/>
              </a:rPr>
              <a:t>НАПРАВЛЕНИЯ ПОДГОТОВКИ, КОЛИЧЕСТВО МЕСТ </a:t>
            </a:r>
          </a:p>
          <a:p>
            <a:r>
              <a:rPr lang="ru-RU" sz="1800" b="1" dirty="0">
                <a:solidFill>
                  <a:srgbClr val="002060"/>
                </a:solidFill>
                <a:latin typeface="PT Sans" panose="020B0503020203020204" pitchFamily="34" charset="-52"/>
              </a:rPr>
              <a:t>И ВСТУПИТЕЛЬНЫЕ ИСПЫТАНИЯ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8712000" y="0"/>
            <a:ext cx="360000" cy="5715000"/>
            <a:chOff x="8712000" y="0"/>
            <a:chExt cx="360000" cy="5715000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9000000" y="0"/>
              <a:ext cx="72000" cy="5715000"/>
            </a:xfrm>
            <a:prstGeom prst="rect">
              <a:avLst/>
            </a:prstGeom>
            <a:solidFill>
              <a:srgbClr val="002F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8856000" y="0"/>
              <a:ext cx="72000" cy="5715000"/>
            </a:xfrm>
            <a:prstGeom prst="rect">
              <a:avLst/>
            </a:prstGeom>
            <a:solidFill>
              <a:srgbClr val="002F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6" name="Прямоугольник 15"/>
            <p:cNvSpPr/>
            <p:nvPr/>
          </p:nvSpPr>
          <p:spPr>
            <a:xfrm>
              <a:off x="8712000" y="0"/>
              <a:ext cx="72000" cy="5715000"/>
            </a:xfrm>
            <a:prstGeom prst="rect">
              <a:avLst/>
            </a:prstGeom>
            <a:solidFill>
              <a:srgbClr val="002F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12" name="Прямоугольник 11"/>
          <p:cNvSpPr/>
          <p:nvPr/>
        </p:nvSpPr>
        <p:spPr>
          <a:xfrm>
            <a:off x="360000" y="0"/>
            <a:ext cx="432000" cy="792000"/>
          </a:xfrm>
          <a:prstGeom prst="rect">
            <a:avLst/>
          </a:prstGeom>
          <a:solidFill>
            <a:srgbClr val="002F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800" y="457200"/>
            <a:ext cx="267601" cy="252000"/>
          </a:xfrm>
          <a:prstGeom prst="rect">
            <a:avLst/>
          </a:prstGeom>
        </p:spPr>
      </p:pic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id="{B100A061-9F5A-4AF9-B8E9-B7CE6E1C26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8536607"/>
              </p:ext>
            </p:extLst>
          </p:nvPr>
        </p:nvGraphicFramePr>
        <p:xfrm>
          <a:off x="442800" y="1115540"/>
          <a:ext cx="8177415" cy="4572000"/>
        </p:xfrm>
        <a:graphic>
          <a:graphicData uri="http://schemas.openxmlformats.org/drawingml/2006/table">
            <a:tbl>
              <a:tblPr firstRow="1" bandRow="1"/>
              <a:tblGrid>
                <a:gridCol w="757582">
                  <a:extLst>
                    <a:ext uri="{9D8B030D-6E8A-4147-A177-3AD203B41FA5}">
                      <a16:colId xmlns:a16="http://schemas.microsoft.com/office/drawing/2014/main" val="579499304"/>
                    </a:ext>
                  </a:extLst>
                </a:gridCol>
                <a:gridCol w="2049861">
                  <a:extLst>
                    <a:ext uri="{9D8B030D-6E8A-4147-A177-3AD203B41FA5}">
                      <a16:colId xmlns:a16="http://schemas.microsoft.com/office/drawing/2014/main" val="150596415"/>
                    </a:ext>
                  </a:extLst>
                </a:gridCol>
                <a:gridCol w="842479">
                  <a:extLst>
                    <a:ext uri="{9D8B030D-6E8A-4147-A177-3AD203B41FA5}">
                      <a16:colId xmlns:a16="http://schemas.microsoft.com/office/drawing/2014/main" val="3832072266"/>
                    </a:ext>
                  </a:extLst>
                </a:gridCol>
                <a:gridCol w="700434">
                  <a:extLst>
                    <a:ext uri="{9D8B030D-6E8A-4147-A177-3AD203B41FA5}">
                      <a16:colId xmlns:a16="http://schemas.microsoft.com/office/drawing/2014/main" val="3188757116"/>
                    </a:ext>
                  </a:extLst>
                </a:gridCol>
                <a:gridCol w="814730">
                  <a:extLst>
                    <a:ext uri="{9D8B030D-6E8A-4147-A177-3AD203B41FA5}">
                      <a16:colId xmlns:a16="http://schemas.microsoft.com/office/drawing/2014/main" val="594680431"/>
                    </a:ext>
                  </a:extLst>
                </a:gridCol>
                <a:gridCol w="755899">
                  <a:extLst>
                    <a:ext uri="{9D8B030D-6E8A-4147-A177-3AD203B41FA5}">
                      <a16:colId xmlns:a16="http://schemas.microsoft.com/office/drawing/2014/main" val="4257321793"/>
                    </a:ext>
                  </a:extLst>
                </a:gridCol>
                <a:gridCol w="2256430">
                  <a:extLst>
                    <a:ext uri="{9D8B030D-6E8A-4147-A177-3AD203B41FA5}">
                      <a16:colId xmlns:a16="http://schemas.microsoft.com/office/drawing/2014/main" val="865736216"/>
                    </a:ext>
                  </a:extLst>
                </a:gridCol>
              </a:tblGrid>
              <a:tr h="175661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2F5496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Код</a:t>
                      </a:r>
                      <a:endParaRPr lang="ru-RU" sz="1200" dirty="0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54" marR="44354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E2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2F5496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Наименование направления подготовки (специальности)</a:t>
                      </a:r>
                      <a:endParaRPr lang="ru-RU" sz="1200" dirty="0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54" marR="44354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E2F3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2F5496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Очное обучение</a:t>
                      </a:r>
                      <a:endParaRPr lang="ru-RU" sz="1200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54" marR="44354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2F5496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Заочное обучение</a:t>
                      </a:r>
                      <a:endParaRPr lang="ru-RU" sz="1200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54" marR="44354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2F5496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Вступительные испытания</a:t>
                      </a:r>
                      <a:endParaRPr lang="ru-RU" sz="1200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2F5496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(или экзамен по направлению – для поступающих на базе профобразования)</a:t>
                      </a:r>
                      <a:endParaRPr lang="ru-RU" sz="1200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54" marR="44354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9629991"/>
                  </a:ext>
                </a:extLst>
              </a:tr>
              <a:tr h="53214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2F5496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Госбюджет</a:t>
                      </a:r>
                      <a:endParaRPr lang="ru-RU" sz="1200" b="1" dirty="0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54" marR="44354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2F5496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Платное обучение</a:t>
                      </a:r>
                      <a:endParaRPr lang="ru-RU" sz="1200" b="1" dirty="0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54" marR="44354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2F5496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Госбюджет</a:t>
                      </a:r>
                      <a:endParaRPr lang="ru-RU" sz="1200" b="1" dirty="0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54" marR="44354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2F5496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Платное обучение</a:t>
                      </a:r>
                      <a:endParaRPr lang="ru-RU" sz="1200" b="1" dirty="0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54" marR="44354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E2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7123872"/>
                  </a:ext>
                </a:extLst>
              </a:tr>
              <a:tr h="88691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2F5496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05.03.02</a:t>
                      </a:r>
                      <a:endParaRPr lang="ru-RU" sz="1200" dirty="0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54" marR="443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2F5496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География</a:t>
                      </a:r>
                      <a:endParaRPr lang="ru-RU" sz="1200" dirty="0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2F5496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Направленность (профиль)</a:t>
                      </a:r>
                      <a:endParaRPr lang="ru-RU" sz="1200" dirty="0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2F5496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Туризм и страноведение</a:t>
                      </a:r>
                      <a:endParaRPr lang="ru-RU" sz="1200" b="1" dirty="0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54" marR="443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2F5496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  <a:endParaRPr lang="ru-RU" sz="1200" dirty="0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54" marR="443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2F5496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  <a:endParaRPr lang="ru-RU" sz="1200" dirty="0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54" marR="443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2F5496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  <a:endParaRPr lang="ru-RU" sz="1200" dirty="0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54" marR="443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2F5496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15</a:t>
                      </a:r>
                      <a:endParaRPr lang="ru-RU" sz="1200" b="1" dirty="0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54" marR="443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2F5496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1) география</a:t>
                      </a:r>
                      <a:endParaRPr lang="ru-RU" sz="1200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2F5496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2) математика или информатика и ИКТ или экзамен по направлению (туризм)</a:t>
                      </a:r>
                      <a:endParaRPr lang="ru-RU" sz="1200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2F5496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3) русский язык</a:t>
                      </a:r>
                      <a:endParaRPr lang="ru-RU" sz="1200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54" marR="443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12363545"/>
                  </a:ext>
                </a:extLst>
              </a:tr>
              <a:tr h="88691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2F5496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05.03.06</a:t>
                      </a:r>
                      <a:endParaRPr lang="ru-RU" sz="1200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54" marR="443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2F5496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Экология и природопользование Направленность (профиль) </a:t>
                      </a:r>
                      <a:r>
                        <a:rPr lang="ru-RU" sz="1200" b="1" dirty="0">
                          <a:solidFill>
                            <a:srgbClr val="2F5496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Экологическая безопасность</a:t>
                      </a:r>
                      <a:endParaRPr lang="ru-RU" sz="1200" b="1" dirty="0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54" marR="443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2F5496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  <a:endParaRPr lang="ru-RU" sz="1200" dirty="0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54" marR="443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2F5496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  <a:endParaRPr lang="ru-RU" sz="1200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54" marR="443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2F5496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  <a:endParaRPr lang="ru-RU" sz="1200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54" marR="443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2F5496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15</a:t>
                      </a:r>
                      <a:endParaRPr lang="ru-RU" sz="1200" b="1" dirty="0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54" marR="443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2F5496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1) биология</a:t>
                      </a:r>
                      <a:endParaRPr lang="ru-RU" sz="1200" dirty="0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2F5496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2) математика или информатика и ИКТ или география или экзамен по направлению (экология)</a:t>
                      </a:r>
                      <a:endParaRPr lang="ru-RU" sz="1200" dirty="0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2F5496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3)русский язык</a:t>
                      </a:r>
                      <a:endParaRPr lang="ru-RU" sz="1200" dirty="0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54" marR="443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3837926"/>
                  </a:ext>
                </a:extLst>
              </a:tr>
              <a:tr h="88691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2F5496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06.03.01</a:t>
                      </a:r>
                      <a:endParaRPr lang="ru-RU" sz="1200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54" marR="443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2F5496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Биология</a:t>
                      </a:r>
                      <a:endParaRPr lang="ru-RU" sz="1200" dirty="0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2F5496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Направленность (профиль) </a:t>
                      </a:r>
                      <a:endParaRPr lang="ru-RU" sz="1200" dirty="0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2F5496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Биохимия</a:t>
                      </a:r>
                      <a:endParaRPr lang="ru-RU" sz="1200" b="1" dirty="0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54" marR="443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2F5496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15</a:t>
                      </a:r>
                      <a:endParaRPr lang="ru-RU" sz="1200" b="1" dirty="0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54" marR="443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2F5496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ru-RU" sz="1200" b="1" dirty="0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54" marR="443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2F5496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  <a:endParaRPr lang="ru-RU" sz="1200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54" marR="443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2F5496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  <a:endParaRPr lang="ru-RU" sz="1200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54" marR="443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2F5496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1)биология</a:t>
                      </a:r>
                      <a:endParaRPr lang="ru-RU" sz="1200" dirty="0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2F5496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2)химия или математика или информатика и ИКТ или экзамен по направлению подготовки </a:t>
                      </a:r>
                      <a:endParaRPr lang="ru-RU" sz="1200" dirty="0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2F5496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3)русский язык</a:t>
                      </a:r>
                      <a:endParaRPr lang="ru-RU" sz="1200" dirty="0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54" marR="443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12822832"/>
                  </a:ext>
                </a:extLst>
              </a:tr>
              <a:tr h="88691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2F5496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06.03.01</a:t>
                      </a:r>
                      <a:endParaRPr lang="ru-RU" sz="1200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54" marR="443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2F5496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Биология</a:t>
                      </a:r>
                      <a:endParaRPr lang="ru-RU" sz="1200" dirty="0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2F5496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Направленность (профиль) </a:t>
                      </a:r>
                      <a:r>
                        <a:rPr lang="ru-RU" sz="1200" b="1" dirty="0">
                          <a:solidFill>
                            <a:srgbClr val="2F5496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Биомедицина</a:t>
                      </a:r>
                      <a:endParaRPr lang="ru-RU" sz="1200" b="1" dirty="0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54" marR="443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2F5496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15</a:t>
                      </a:r>
                      <a:endParaRPr lang="ru-RU" sz="1200" b="1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54" marR="443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2F5496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ru-RU" sz="1200" b="1" dirty="0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54" marR="443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2F5496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  <a:endParaRPr lang="ru-RU" sz="1200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54" marR="443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2F5496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  <a:endParaRPr lang="ru-RU" sz="1200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54" marR="443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2F5496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1)биология</a:t>
                      </a:r>
                      <a:endParaRPr lang="ru-RU" sz="1200" dirty="0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2F5496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2)химия или математика или информатика и ИКТ или экзамен по направлению подготовки </a:t>
                      </a:r>
                      <a:endParaRPr lang="ru-RU" sz="1200" dirty="0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2F5496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3)русский язык</a:t>
                      </a:r>
                      <a:endParaRPr lang="ru-RU" sz="1200" dirty="0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54" marR="443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34263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672171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424" y="1089696"/>
            <a:ext cx="125719" cy="1080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8712000" y="0"/>
            <a:ext cx="360000" cy="5715000"/>
            <a:chOff x="8712000" y="0"/>
            <a:chExt cx="360000" cy="5715000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9000000" y="0"/>
              <a:ext cx="72000" cy="5715000"/>
            </a:xfrm>
            <a:prstGeom prst="rect">
              <a:avLst/>
            </a:prstGeom>
            <a:solidFill>
              <a:srgbClr val="002F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8856000" y="0"/>
              <a:ext cx="72000" cy="5715000"/>
            </a:xfrm>
            <a:prstGeom prst="rect">
              <a:avLst/>
            </a:prstGeom>
            <a:solidFill>
              <a:srgbClr val="002F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6" name="Прямоугольник 15"/>
            <p:cNvSpPr/>
            <p:nvPr/>
          </p:nvSpPr>
          <p:spPr>
            <a:xfrm>
              <a:off x="8712000" y="0"/>
              <a:ext cx="72000" cy="5715000"/>
            </a:xfrm>
            <a:prstGeom prst="rect">
              <a:avLst/>
            </a:prstGeom>
            <a:solidFill>
              <a:srgbClr val="002F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12" name="Прямоугольник 11"/>
          <p:cNvSpPr/>
          <p:nvPr/>
        </p:nvSpPr>
        <p:spPr>
          <a:xfrm>
            <a:off x="360000" y="0"/>
            <a:ext cx="432000" cy="792000"/>
          </a:xfrm>
          <a:prstGeom prst="rect">
            <a:avLst/>
          </a:prstGeom>
          <a:solidFill>
            <a:srgbClr val="002F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800" y="457200"/>
            <a:ext cx="267601" cy="252000"/>
          </a:xfrm>
          <a:prstGeom prst="rect">
            <a:avLst/>
          </a:prstGeom>
        </p:spPr>
      </p:pic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id="{B100A061-9F5A-4AF9-B8E9-B7CE6E1C26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8358325"/>
              </p:ext>
            </p:extLst>
          </p:nvPr>
        </p:nvGraphicFramePr>
        <p:xfrm>
          <a:off x="467998" y="1089696"/>
          <a:ext cx="8072319" cy="4420933"/>
        </p:xfrm>
        <a:graphic>
          <a:graphicData uri="http://schemas.openxmlformats.org/drawingml/2006/table">
            <a:tbl>
              <a:tblPr firstRow="1" bandRow="1"/>
              <a:tblGrid>
                <a:gridCol w="747846">
                  <a:extLst>
                    <a:ext uri="{9D8B030D-6E8A-4147-A177-3AD203B41FA5}">
                      <a16:colId xmlns:a16="http://schemas.microsoft.com/office/drawing/2014/main" val="579499304"/>
                    </a:ext>
                  </a:extLst>
                </a:gridCol>
                <a:gridCol w="2047184">
                  <a:extLst>
                    <a:ext uri="{9D8B030D-6E8A-4147-A177-3AD203B41FA5}">
                      <a16:colId xmlns:a16="http://schemas.microsoft.com/office/drawing/2014/main" val="150596415"/>
                    </a:ext>
                  </a:extLst>
                </a:gridCol>
                <a:gridCol w="807982">
                  <a:extLst>
                    <a:ext uri="{9D8B030D-6E8A-4147-A177-3AD203B41FA5}">
                      <a16:colId xmlns:a16="http://schemas.microsoft.com/office/drawing/2014/main" val="3832072266"/>
                    </a:ext>
                  </a:extLst>
                </a:gridCol>
                <a:gridCol w="694053">
                  <a:extLst>
                    <a:ext uri="{9D8B030D-6E8A-4147-A177-3AD203B41FA5}">
                      <a16:colId xmlns:a16="http://schemas.microsoft.com/office/drawing/2014/main" val="3188757116"/>
                    </a:ext>
                  </a:extLst>
                </a:gridCol>
                <a:gridCol w="801639">
                  <a:extLst>
                    <a:ext uri="{9D8B030D-6E8A-4147-A177-3AD203B41FA5}">
                      <a16:colId xmlns:a16="http://schemas.microsoft.com/office/drawing/2014/main" val="594680431"/>
                    </a:ext>
                  </a:extLst>
                </a:gridCol>
                <a:gridCol w="727542">
                  <a:extLst>
                    <a:ext uri="{9D8B030D-6E8A-4147-A177-3AD203B41FA5}">
                      <a16:colId xmlns:a16="http://schemas.microsoft.com/office/drawing/2014/main" val="4257321793"/>
                    </a:ext>
                  </a:extLst>
                </a:gridCol>
                <a:gridCol w="2246073">
                  <a:extLst>
                    <a:ext uri="{9D8B030D-6E8A-4147-A177-3AD203B41FA5}">
                      <a16:colId xmlns:a16="http://schemas.microsoft.com/office/drawing/2014/main" val="865736216"/>
                    </a:ext>
                  </a:extLst>
                </a:gridCol>
              </a:tblGrid>
              <a:tr h="231184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2F5496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Код</a:t>
                      </a:r>
                      <a:endParaRPr lang="ru-RU" sz="1100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54" marR="44354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E2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2F5496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Наименование направления подготовки (специальности)</a:t>
                      </a:r>
                      <a:endParaRPr lang="ru-RU" sz="1100" dirty="0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54" marR="44354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E2F3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2F5496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Очное обучение</a:t>
                      </a:r>
                      <a:endParaRPr lang="ru-RU" sz="1100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54" marR="44354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2F5496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Заочное обучение</a:t>
                      </a:r>
                      <a:endParaRPr lang="ru-RU" sz="1100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54" marR="44354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2F5496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Вступительные испытания</a:t>
                      </a:r>
                      <a:endParaRPr lang="ru-RU" sz="1100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2F5496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(или экзамен по направлению – для поступающих на базе профобразования)</a:t>
                      </a:r>
                      <a:endParaRPr lang="ru-RU" sz="1100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54" marR="44354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9629991"/>
                  </a:ext>
                </a:extLst>
              </a:tr>
              <a:tr h="53214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2F5496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Госбюджет</a:t>
                      </a:r>
                      <a:endParaRPr lang="ru-RU" sz="1100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54" marR="44354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2F5496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Платное обучение</a:t>
                      </a:r>
                      <a:endParaRPr lang="ru-RU" sz="1100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54" marR="44354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2F5496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Госбюджет</a:t>
                      </a:r>
                      <a:endParaRPr lang="ru-RU" sz="1100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54" marR="44354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2F5496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Платное обучение</a:t>
                      </a:r>
                      <a:endParaRPr lang="ru-RU" sz="1100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54" marR="44354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E2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7123872"/>
                  </a:ext>
                </a:extLst>
              </a:tr>
              <a:tr h="88691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2F5496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21.03.02</a:t>
                      </a:r>
                      <a:endParaRPr lang="ru-RU" sz="1100" b="0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rgbClr val="2F5496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Землеустройство и кадастры</a:t>
                      </a:r>
                      <a:endParaRPr lang="ru-RU" sz="1100" b="0" dirty="0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rgbClr val="2F5496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Направленность (профиль) </a:t>
                      </a:r>
                      <a:r>
                        <a:rPr lang="ru-RU" sz="1200" b="1" dirty="0">
                          <a:solidFill>
                            <a:srgbClr val="2F5496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Землеустройство и кадастры</a:t>
                      </a:r>
                      <a:endParaRPr lang="ru-RU" sz="1100" b="1" dirty="0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rgbClr val="2F5496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  <a:endParaRPr lang="ru-RU" sz="1100" b="0" dirty="0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2F5496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  <a:endParaRPr lang="ru-RU" sz="1100" b="0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2F5496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  <a:endParaRPr lang="ru-RU" sz="1100" b="0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2F5496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15</a:t>
                      </a:r>
                      <a:endParaRPr lang="ru-RU" sz="1100" b="1" dirty="0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rgbClr val="2F5496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1)математика</a:t>
                      </a:r>
                      <a:endParaRPr lang="ru-RU" sz="1100" b="0" dirty="0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rgbClr val="2F5496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2)информатика и ИКТ или физика или экзамен по направлению подготовки</a:t>
                      </a:r>
                      <a:endParaRPr lang="ru-RU" sz="1100" b="0" dirty="0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rgbClr val="2F5496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3)русский язык</a:t>
                      </a:r>
                      <a:endParaRPr lang="ru-RU" sz="1100" b="0" dirty="0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12363545"/>
                  </a:ext>
                </a:extLst>
              </a:tr>
              <a:tr h="88691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2F5496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35.03.01</a:t>
                      </a:r>
                      <a:endParaRPr lang="ru-RU" sz="1100" b="0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rgbClr val="2F5496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Лесное дело </a:t>
                      </a:r>
                      <a:endParaRPr lang="ru-RU" sz="1100" b="0" dirty="0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rgbClr val="2F5496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Направленность (профиль) </a:t>
                      </a:r>
                      <a:r>
                        <a:rPr lang="ru-RU" sz="1200" b="1" dirty="0">
                          <a:solidFill>
                            <a:srgbClr val="2F5496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Лесопользование и лесоуправление</a:t>
                      </a:r>
                      <a:endParaRPr lang="ru-RU" sz="1100" b="1" dirty="0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2F5496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14</a:t>
                      </a:r>
                      <a:endParaRPr lang="ru-RU" sz="1100" b="1" dirty="0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2F5496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endParaRPr lang="ru-RU" sz="1100" b="1" dirty="0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2F5496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  <a:endParaRPr lang="ru-RU" sz="1100" b="1" dirty="0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2F5496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  <a:endParaRPr lang="ru-RU" sz="1100" b="1" dirty="0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2F5496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1)математика</a:t>
                      </a:r>
                      <a:endParaRPr lang="ru-RU" sz="1100" b="0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2F5496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2)информатика и ИКТ или физика или экзамен по направлению подготовки</a:t>
                      </a:r>
                      <a:endParaRPr lang="ru-RU" sz="1100" b="0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2F5496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3)русский язык</a:t>
                      </a:r>
                      <a:endParaRPr lang="ru-RU" sz="1100" b="0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3837926"/>
                  </a:ext>
                </a:extLst>
              </a:tr>
              <a:tr h="88691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2F5496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35.03.06</a:t>
                      </a:r>
                      <a:endParaRPr lang="ru-RU" sz="1100" b="0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rgbClr val="2F5496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Агроинженерия </a:t>
                      </a:r>
                      <a:endParaRPr lang="ru-RU" sz="1100" b="0" dirty="0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rgbClr val="2F5496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Направленность (профиль) </a:t>
                      </a:r>
                      <a:r>
                        <a:rPr lang="ru-RU" sz="1200" b="1" dirty="0">
                          <a:solidFill>
                            <a:srgbClr val="2F5496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Технические и цифровые системы в АПК</a:t>
                      </a:r>
                      <a:endParaRPr lang="ru-RU" sz="1100" b="1" dirty="0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2F5496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  <a:endParaRPr lang="ru-RU" sz="1100" b="1" dirty="0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2F5496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endParaRPr lang="ru-RU" sz="1100" b="1" dirty="0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2F5496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  <a:endParaRPr lang="ru-RU" sz="1100" b="0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2F5496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15</a:t>
                      </a:r>
                      <a:endParaRPr lang="ru-RU" sz="1100" b="1" dirty="0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2F5496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1)математика</a:t>
                      </a:r>
                      <a:endParaRPr lang="ru-RU" sz="1100" b="0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2F5496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2)информатика и ИКТ или физика или экзамен по направлению подготовки</a:t>
                      </a:r>
                      <a:endParaRPr lang="ru-RU" sz="1100" b="0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2F5496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3)русский язык</a:t>
                      </a:r>
                      <a:endParaRPr lang="ru-RU" sz="1100" b="0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12822832"/>
                  </a:ext>
                </a:extLst>
              </a:tr>
              <a:tr h="88691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2F5496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35.03.06</a:t>
                      </a:r>
                      <a:endParaRPr lang="ru-RU" sz="1100" b="0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rgbClr val="2F5496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Агроинженерия </a:t>
                      </a:r>
                      <a:endParaRPr lang="ru-RU" sz="1100" b="0" dirty="0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rgbClr val="2F5496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Направленность (профиль) </a:t>
                      </a:r>
                      <a:r>
                        <a:rPr lang="ru-RU" sz="1200" b="1" dirty="0">
                          <a:solidFill>
                            <a:srgbClr val="2F5496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Электрооборудование и электротехнологии в АПК</a:t>
                      </a:r>
                      <a:endParaRPr lang="ru-RU" sz="1100" b="1" dirty="0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2F5496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  <a:endParaRPr lang="ru-RU" sz="1100" b="1" dirty="0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2F5496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endParaRPr lang="ru-RU" sz="1100" b="1" dirty="0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2F5496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  <a:endParaRPr lang="ru-RU" sz="1100" b="0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2F5496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15</a:t>
                      </a:r>
                      <a:endParaRPr lang="ru-RU" sz="1100" b="1" dirty="0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rgbClr val="2F5496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1)математика</a:t>
                      </a:r>
                      <a:endParaRPr lang="ru-RU" sz="1100" b="0" dirty="0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rgbClr val="2F5496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2)информатика и ИКТ или физика или экзамен по направлению подготовки</a:t>
                      </a:r>
                      <a:endParaRPr lang="ru-RU" sz="1100" b="0" dirty="0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rgbClr val="2F5496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3)русский язык</a:t>
                      </a:r>
                      <a:endParaRPr lang="ru-RU" sz="1100" b="0" dirty="0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3426354"/>
                  </a:ext>
                </a:extLst>
              </a:tr>
            </a:tbl>
          </a:graphicData>
        </a:graphic>
      </p:graphicFrame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89678734-3568-4BA9-A4A6-B440F02789BA}"/>
              </a:ext>
            </a:extLst>
          </p:cNvPr>
          <p:cNvSpPr txBox="1">
            <a:spLocks/>
          </p:cNvSpPr>
          <p:nvPr/>
        </p:nvSpPr>
        <p:spPr>
          <a:xfrm>
            <a:off x="802186" y="259200"/>
            <a:ext cx="6984000" cy="648000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dirty="0">
                <a:solidFill>
                  <a:srgbClr val="002060"/>
                </a:solidFill>
                <a:latin typeface="PT Sans" panose="020B0503020203020204" pitchFamily="34" charset="-52"/>
              </a:rPr>
              <a:t>НАПРАВЛЕНИЯ ПОДГОТОВКИ, КОЛИЧЕСТВО МЕСТ </a:t>
            </a:r>
          </a:p>
          <a:p>
            <a:r>
              <a:rPr lang="ru-RU" sz="1800" b="1" dirty="0">
                <a:solidFill>
                  <a:srgbClr val="002060"/>
                </a:solidFill>
                <a:latin typeface="PT Sans" panose="020B0503020203020204" pitchFamily="34" charset="-52"/>
              </a:rPr>
              <a:t>И ВСТУПИТЕЛЬНЫЕ ИСПЫТАНИЯ</a:t>
            </a:r>
          </a:p>
        </p:txBody>
      </p:sp>
    </p:spTree>
    <p:extLst>
      <p:ext uri="{BB962C8B-B14F-4D97-AF65-F5344CB8AC3E}">
        <p14:creationId xmlns:p14="http://schemas.microsoft.com/office/powerpoint/2010/main" val="30987065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81" y="1098574"/>
            <a:ext cx="125719" cy="1080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8712000" y="0"/>
            <a:ext cx="360000" cy="5715000"/>
            <a:chOff x="8712000" y="0"/>
            <a:chExt cx="360000" cy="5715000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9000000" y="0"/>
              <a:ext cx="72000" cy="5715000"/>
            </a:xfrm>
            <a:prstGeom prst="rect">
              <a:avLst/>
            </a:prstGeom>
            <a:solidFill>
              <a:srgbClr val="002F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8856000" y="0"/>
              <a:ext cx="72000" cy="5715000"/>
            </a:xfrm>
            <a:prstGeom prst="rect">
              <a:avLst/>
            </a:prstGeom>
            <a:solidFill>
              <a:srgbClr val="002F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6" name="Прямоугольник 15"/>
            <p:cNvSpPr/>
            <p:nvPr/>
          </p:nvSpPr>
          <p:spPr>
            <a:xfrm>
              <a:off x="8712000" y="0"/>
              <a:ext cx="72000" cy="5715000"/>
            </a:xfrm>
            <a:prstGeom prst="rect">
              <a:avLst/>
            </a:prstGeom>
            <a:solidFill>
              <a:srgbClr val="002F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12" name="Прямоугольник 11"/>
          <p:cNvSpPr/>
          <p:nvPr/>
        </p:nvSpPr>
        <p:spPr>
          <a:xfrm>
            <a:off x="360000" y="0"/>
            <a:ext cx="432000" cy="792000"/>
          </a:xfrm>
          <a:prstGeom prst="rect">
            <a:avLst/>
          </a:prstGeom>
          <a:solidFill>
            <a:srgbClr val="002F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800" y="457200"/>
            <a:ext cx="267601" cy="252000"/>
          </a:xfrm>
          <a:prstGeom prst="rect">
            <a:avLst/>
          </a:prstGeom>
        </p:spPr>
      </p:pic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id="{B100A061-9F5A-4AF9-B8E9-B7CE6E1C26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2762857"/>
              </p:ext>
            </p:extLst>
          </p:nvPr>
        </p:nvGraphicFramePr>
        <p:xfrm>
          <a:off x="442800" y="1109709"/>
          <a:ext cx="8178919" cy="3850023"/>
        </p:xfrm>
        <a:graphic>
          <a:graphicData uri="http://schemas.openxmlformats.org/drawingml/2006/table">
            <a:tbl>
              <a:tblPr firstRow="1" bandRow="1"/>
              <a:tblGrid>
                <a:gridCol w="726895">
                  <a:extLst>
                    <a:ext uri="{9D8B030D-6E8A-4147-A177-3AD203B41FA5}">
                      <a16:colId xmlns:a16="http://schemas.microsoft.com/office/drawing/2014/main" val="579499304"/>
                    </a:ext>
                  </a:extLst>
                </a:gridCol>
                <a:gridCol w="2022534">
                  <a:extLst>
                    <a:ext uri="{9D8B030D-6E8A-4147-A177-3AD203B41FA5}">
                      <a16:colId xmlns:a16="http://schemas.microsoft.com/office/drawing/2014/main" val="150596415"/>
                    </a:ext>
                  </a:extLst>
                </a:gridCol>
                <a:gridCol w="834352">
                  <a:extLst>
                    <a:ext uri="{9D8B030D-6E8A-4147-A177-3AD203B41FA5}">
                      <a16:colId xmlns:a16="http://schemas.microsoft.com/office/drawing/2014/main" val="3832072266"/>
                    </a:ext>
                  </a:extLst>
                </a:gridCol>
                <a:gridCol w="696687">
                  <a:extLst>
                    <a:ext uri="{9D8B030D-6E8A-4147-A177-3AD203B41FA5}">
                      <a16:colId xmlns:a16="http://schemas.microsoft.com/office/drawing/2014/main" val="3188757116"/>
                    </a:ext>
                  </a:extLst>
                </a:gridCol>
                <a:gridCol w="841115">
                  <a:extLst>
                    <a:ext uri="{9D8B030D-6E8A-4147-A177-3AD203B41FA5}">
                      <a16:colId xmlns:a16="http://schemas.microsoft.com/office/drawing/2014/main" val="594680431"/>
                    </a:ext>
                  </a:extLst>
                </a:gridCol>
                <a:gridCol w="689924">
                  <a:extLst>
                    <a:ext uri="{9D8B030D-6E8A-4147-A177-3AD203B41FA5}">
                      <a16:colId xmlns:a16="http://schemas.microsoft.com/office/drawing/2014/main" val="4257321793"/>
                    </a:ext>
                  </a:extLst>
                </a:gridCol>
                <a:gridCol w="2367412">
                  <a:extLst>
                    <a:ext uri="{9D8B030D-6E8A-4147-A177-3AD203B41FA5}">
                      <a16:colId xmlns:a16="http://schemas.microsoft.com/office/drawing/2014/main" val="865736216"/>
                    </a:ext>
                  </a:extLst>
                </a:gridCol>
              </a:tblGrid>
              <a:tr h="208914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2F5496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Код</a:t>
                      </a:r>
                      <a:endParaRPr lang="ru-RU" sz="1100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54" marR="44354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E2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2F5496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Наименование направления подготовки (специальности)</a:t>
                      </a:r>
                      <a:endParaRPr lang="ru-RU" sz="1100" dirty="0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54" marR="44354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E2F3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2F5496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Очное обучение</a:t>
                      </a:r>
                      <a:endParaRPr lang="ru-RU" sz="1100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54" marR="44354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2F5496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Заочное обучение</a:t>
                      </a:r>
                      <a:endParaRPr lang="ru-RU" sz="1100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54" marR="44354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2F5496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Вступительные испытания</a:t>
                      </a:r>
                      <a:endParaRPr lang="ru-RU" sz="1100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2F5496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(или экзамен по направлению – для поступающих на базе профобразования)</a:t>
                      </a:r>
                      <a:endParaRPr lang="ru-RU" sz="1100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54" marR="44354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9629991"/>
                  </a:ext>
                </a:extLst>
              </a:tr>
              <a:tr h="53214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2F5496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Госбюджет</a:t>
                      </a:r>
                      <a:endParaRPr lang="ru-RU" sz="1100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54" marR="44354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2F5496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Платное обучение</a:t>
                      </a:r>
                      <a:endParaRPr lang="ru-RU" sz="1100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54" marR="44354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2F5496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Госбюджет</a:t>
                      </a:r>
                      <a:endParaRPr lang="ru-RU" sz="1100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54" marR="44354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2F5496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Платное обучение</a:t>
                      </a:r>
                      <a:endParaRPr lang="ru-RU" sz="1100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54" marR="44354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E2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7123872"/>
                  </a:ext>
                </a:extLst>
              </a:tr>
              <a:tr h="88691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rgbClr val="2F5496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35.03.07</a:t>
                      </a:r>
                      <a:endParaRPr lang="ru-RU" sz="1100" b="0" dirty="0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rgbClr val="2F5496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Технология производства и переработки с/х продукции Направленность (профиль) </a:t>
                      </a:r>
                      <a:r>
                        <a:rPr lang="ru-RU" sz="1200" b="1" dirty="0">
                          <a:solidFill>
                            <a:srgbClr val="2F5496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Биотехнология продуктов питания</a:t>
                      </a:r>
                      <a:endParaRPr lang="ru-RU" sz="1100" b="1" dirty="0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2F5496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15</a:t>
                      </a:r>
                      <a:endParaRPr lang="ru-RU" sz="1100" b="1" dirty="0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2F5496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endParaRPr lang="ru-RU" sz="1100" b="1" dirty="0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2F5496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15</a:t>
                      </a:r>
                      <a:endParaRPr lang="ru-RU" sz="1100" b="1" dirty="0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2F5496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  <a:endParaRPr lang="ru-RU" sz="1100" b="0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2F5496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1)биология</a:t>
                      </a:r>
                      <a:endParaRPr lang="ru-RU" sz="1100" b="0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2F5496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2)химия или математика или информатика и ИКТ или экзамен по направлению подготовки </a:t>
                      </a:r>
                      <a:endParaRPr lang="ru-RU" sz="1100" b="0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2F5496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3)русский язык</a:t>
                      </a:r>
                      <a:endParaRPr lang="ru-RU" sz="1100" b="0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12363545"/>
                  </a:ext>
                </a:extLst>
              </a:tr>
              <a:tr h="88691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2F5496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35.03.07</a:t>
                      </a:r>
                      <a:endParaRPr lang="ru-RU" sz="1100" b="0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rgbClr val="2F5496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Технология производства и переработки с/х продукции Направленность (профиль) </a:t>
                      </a:r>
                      <a:r>
                        <a:rPr lang="ru-RU" sz="1200" b="1" dirty="0">
                          <a:solidFill>
                            <a:srgbClr val="2F5496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Производство и переработка продукции растениеводства</a:t>
                      </a:r>
                      <a:endParaRPr lang="ru-RU" sz="1100" b="1" dirty="0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2F5496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12</a:t>
                      </a:r>
                      <a:endParaRPr lang="ru-RU" sz="1100" b="1" dirty="0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2F5496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endParaRPr lang="ru-RU" sz="1100" b="1" dirty="0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rgbClr val="2F5496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  <a:endParaRPr lang="ru-RU" sz="1100" b="0" dirty="0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2F5496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15</a:t>
                      </a:r>
                      <a:endParaRPr lang="ru-RU" sz="1100" b="1" dirty="0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2F5496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1)биология</a:t>
                      </a:r>
                      <a:endParaRPr lang="ru-RU" sz="1100" b="0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2F5496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2)химия или математика или информатика и ИКТ или экзамен по направлению подготовки </a:t>
                      </a:r>
                      <a:endParaRPr lang="ru-RU" sz="1100" b="0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2F5496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3)русский язык</a:t>
                      </a:r>
                      <a:endParaRPr lang="ru-RU" sz="1100" b="0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3837926"/>
                  </a:ext>
                </a:extLst>
              </a:tr>
              <a:tr h="88691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2F5496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35.03.07</a:t>
                      </a:r>
                      <a:endParaRPr lang="ru-RU" sz="1100" b="0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rgbClr val="2F5496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Технология производства и переработки с/х продукции Направленность (профиль) </a:t>
                      </a:r>
                      <a:r>
                        <a:rPr lang="ru-RU" sz="1200" b="1" dirty="0">
                          <a:solidFill>
                            <a:srgbClr val="2F5496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Производство и переработка продукции животноводства</a:t>
                      </a:r>
                      <a:endParaRPr lang="ru-RU" sz="1100" b="1" dirty="0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2F5496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12</a:t>
                      </a:r>
                      <a:endParaRPr lang="ru-RU" sz="1100" b="1" dirty="0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2F5496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endParaRPr lang="ru-RU" sz="1100" b="1" dirty="0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2F5496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  <a:endParaRPr lang="ru-RU" sz="1100" b="0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2F5496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  <a:endParaRPr lang="ru-RU" sz="1100" b="0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rgbClr val="2F5496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1)биология</a:t>
                      </a:r>
                      <a:endParaRPr lang="ru-RU" sz="1100" b="0" dirty="0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rgbClr val="2F5496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2)химия или математика или информатика и ИКТ или экзамен по направлению подготовки </a:t>
                      </a:r>
                      <a:endParaRPr lang="ru-RU" sz="1100" b="0" dirty="0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rgbClr val="2F5496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3)русский язык</a:t>
                      </a:r>
                      <a:endParaRPr lang="ru-RU" sz="1100" b="0" dirty="0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12822832"/>
                  </a:ext>
                </a:extLst>
              </a:tr>
            </a:tbl>
          </a:graphicData>
        </a:graphic>
      </p:graphicFrame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7F228BC7-179F-4B1F-A2CF-F5FD3520B32A}"/>
              </a:ext>
            </a:extLst>
          </p:cNvPr>
          <p:cNvSpPr txBox="1">
            <a:spLocks/>
          </p:cNvSpPr>
          <p:nvPr/>
        </p:nvSpPr>
        <p:spPr>
          <a:xfrm>
            <a:off x="802186" y="259200"/>
            <a:ext cx="6984000" cy="648000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dirty="0">
                <a:solidFill>
                  <a:srgbClr val="002060"/>
                </a:solidFill>
                <a:latin typeface="PT Sans" panose="020B0503020203020204" pitchFamily="34" charset="-52"/>
              </a:rPr>
              <a:t>НАПРАВЛЕНИЯ ПОДГОТОВКИ, КОЛИЧЕСТВО МЕСТ </a:t>
            </a:r>
          </a:p>
          <a:p>
            <a:r>
              <a:rPr lang="ru-RU" sz="1800" b="1" dirty="0">
                <a:solidFill>
                  <a:srgbClr val="002060"/>
                </a:solidFill>
                <a:latin typeface="PT Sans" panose="020B0503020203020204" pitchFamily="34" charset="-52"/>
              </a:rPr>
              <a:t>И ВСТУПИТЕЛЬНЫЕ ИСПЫТАНИЯ</a:t>
            </a:r>
          </a:p>
        </p:txBody>
      </p:sp>
    </p:spTree>
    <p:extLst>
      <p:ext uri="{BB962C8B-B14F-4D97-AF65-F5344CB8AC3E}">
        <p14:creationId xmlns:p14="http://schemas.microsoft.com/office/powerpoint/2010/main" val="37543619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81" y="1089696"/>
            <a:ext cx="125719" cy="1080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8712000" y="0"/>
            <a:ext cx="360000" cy="5715000"/>
            <a:chOff x="8712000" y="0"/>
            <a:chExt cx="360000" cy="5715000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9000000" y="0"/>
              <a:ext cx="72000" cy="5715000"/>
            </a:xfrm>
            <a:prstGeom prst="rect">
              <a:avLst/>
            </a:prstGeom>
            <a:solidFill>
              <a:srgbClr val="002F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8856000" y="0"/>
              <a:ext cx="72000" cy="5715000"/>
            </a:xfrm>
            <a:prstGeom prst="rect">
              <a:avLst/>
            </a:prstGeom>
            <a:solidFill>
              <a:srgbClr val="002F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6" name="Прямоугольник 15"/>
            <p:cNvSpPr/>
            <p:nvPr/>
          </p:nvSpPr>
          <p:spPr>
            <a:xfrm>
              <a:off x="8712000" y="0"/>
              <a:ext cx="72000" cy="5715000"/>
            </a:xfrm>
            <a:prstGeom prst="rect">
              <a:avLst/>
            </a:prstGeom>
            <a:solidFill>
              <a:srgbClr val="002F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12" name="Прямоугольник 11"/>
          <p:cNvSpPr/>
          <p:nvPr/>
        </p:nvSpPr>
        <p:spPr>
          <a:xfrm>
            <a:off x="360000" y="0"/>
            <a:ext cx="432000" cy="792000"/>
          </a:xfrm>
          <a:prstGeom prst="rect">
            <a:avLst/>
          </a:prstGeom>
          <a:solidFill>
            <a:srgbClr val="002F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800" y="457200"/>
            <a:ext cx="267601" cy="252000"/>
          </a:xfrm>
          <a:prstGeom prst="rect">
            <a:avLst/>
          </a:prstGeom>
        </p:spPr>
      </p:pic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id="{B100A061-9F5A-4AF9-B8E9-B7CE6E1C26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4999058"/>
              </p:ext>
            </p:extLst>
          </p:nvPr>
        </p:nvGraphicFramePr>
        <p:xfrm>
          <a:off x="541538" y="1089695"/>
          <a:ext cx="8098463" cy="3926187"/>
        </p:xfrm>
        <a:graphic>
          <a:graphicData uri="http://schemas.openxmlformats.org/drawingml/2006/table">
            <a:tbl>
              <a:tblPr firstRow="1" bandRow="1"/>
              <a:tblGrid>
                <a:gridCol w="734366">
                  <a:extLst>
                    <a:ext uri="{9D8B030D-6E8A-4147-A177-3AD203B41FA5}">
                      <a16:colId xmlns:a16="http://schemas.microsoft.com/office/drawing/2014/main" val="579499304"/>
                    </a:ext>
                  </a:extLst>
                </a:gridCol>
                <a:gridCol w="1988018">
                  <a:extLst>
                    <a:ext uri="{9D8B030D-6E8A-4147-A177-3AD203B41FA5}">
                      <a16:colId xmlns:a16="http://schemas.microsoft.com/office/drawing/2014/main" val="150596415"/>
                    </a:ext>
                  </a:extLst>
                </a:gridCol>
                <a:gridCol w="826144">
                  <a:extLst>
                    <a:ext uri="{9D8B030D-6E8A-4147-A177-3AD203B41FA5}">
                      <a16:colId xmlns:a16="http://schemas.microsoft.com/office/drawing/2014/main" val="3832072266"/>
                    </a:ext>
                  </a:extLst>
                </a:gridCol>
                <a:gridCol w="689834">
                  <a:extLst>
                    <a:ext uri="{9D8B030D-6E8A-4147-A177-3AD203B41FA5}">
                      <a16:colId xmlns:a16="http://schemas.microsoft.com/office/drawing/2014/main" val="3188757116"/>
                    </a:ext>
                  </a:extLst>
                </a:gridCol>
                <a:gridCol w="832841">
                  <a:extLst>
                    <a:ext uri="{9D8B030D-6E8A-4147-A177-3AD203B41FA5}">
                      <a16:colId xmlns:a16="http://schemas.microsoft.com/office/drawing/2014/main" val="594680431"/>
                    </a:ext>
                  </a:extLst>
                </a:gridCol>
                <a:gridCol w="683137">
                  <a:extLst>
                    <a:ext uri="{9D8B030D-6E8A-4147-A177-3AD203B41FA5}">
                      <a16:colId xmlns:a16="http://schemas.microsoft.com/office/drawing/2014/main" val="4257321793"/>
                    </a:ext>
                  </a:extLst>
                </a:gridCol>
                <a:gridCol w="2344123">
                  <a:extLst>
                    <a:ext uri="{9D8B030D-6E8A-4147-A177-3AD203B41FA5}">
                      <a16:colId xmlns:a16="http://schemas.microsoft.com/office/drawing/2014/main" val="865736216"/>
                    </a:ext>
                  </a:extLst>
                </a:gridCol>
              </a:tblGrid>
              <a:tr h="247867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2F5496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Код</a:t>
                      </a:r>
                      <a:endParaRPr lang="ru-RU" sz="1100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54" marR="44354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E2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2F5496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Наименование направления подготовки (специальности)</a:t>
                      </a:r>
                      <a:endParaRPr lang="ru-RU" sz="1100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54" marR="44354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E2F3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2F5496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Очное обучение</a:t>
                      </a:r>
                      <a:endParaRPr lang="ru-RU" sz="1100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54" marR="44354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2F5496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Заочное обучение</a:t>
                      </a:r>
                      <a:endParaRPr lang="ru-RU" sz="1100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54" marR="44354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2F5496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Вступительные испытания</a:t>
                      </a:r>
                      <a:endParaRPr lang="ru-RU" sz="1100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2F5496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(или экзамен по направлению – для поступающих на базе профобразования)</a:t>
                      </a:r>
                      <a:endParaRPr lang="ru-RU" sz="1100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54" marR="44354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9629991"/>
                  </a:ext>
                </a:extLst>
              </a:tr>
              <a:tr h="57055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2F5496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Госбюджет</a:t>
                      </a:r>
                      <a:endParaRPr lang="ru-RU" sz="1100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54" marR="44354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2F5496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Платное обучение</a:t>
                      </a:r>
                      <a:endParaRPr lang="ru-RU" sz="1100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54" marR="44354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2F5496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Госбюджет</a:t>
                      </a:r>
                      <a:endParaRPr lang="ru-RU" sz="1100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54" marR="44354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2F5496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Платное обучение</a:t>
                      </a:r>
                      <a:endParaRPr lang="ru-RU" sz="1100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54" marR="44354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E2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7123872"/>
                  </a:ext>
                </a:extLst>
              </a:tr>
              <a:tr h="98038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2F5496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36.03.02</a:t>
                      </a:r>
                      <a:endParaRPr lang="ru-RU" sz="1100" b="0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rgbClr val="2F5496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Зоотехния</a:t>
                      </a:r>
                      <a:endParaRPr lang="ru-RU" sz="1100" b="0" dirty="0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rgbClr val="2F5496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Направленность (профиль) </a:t>
                      </a:r>
                      <a:endParaRPr lang="ru-RU" sz="1100" b="0" dirty="0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2F5496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Технология производства продуктов животноводства</a:t>
                      </a:r>
                      <a:endParaRPr lang="ru-RU" sz="1100" b="1" dirty="0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2F5496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  <a:endParaRPr lang="ru-RU" sz="1100" b="0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2F5496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  <a:endParaRPr lang="ru-RU" sz="1100" b="0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2F5496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  <a:endParaRPr lang="ru-RU" sz="1100" b="0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2F5496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15</a:t>
                      </a:r>
                      <a:endParaRPr lang="ru-RU" sz="1100" b="1" dirty="0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2F5496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1)биология</a:t>
                      </a:r>
                      <a:endParaRPr lang="ru-RU" sz="1100" b="0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2F5496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2)химия или математика или информатика и ИКТ или экзамен по направлению подготовки </a:t>
                      </a:r>
                      <a:endParaRPr lang="ru-RU" sz="1100" b="0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2F5496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3)русский язык</a:t>
                      </a:r>
                      <a:endParaRPr lang="ru-RU" sz="1100" b="0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12363545"/>
                  </a:ext>
                </a:extLst>
              </a:tr>
              <a:tr h="95091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2F5496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36.04.02</a:t>
                      </a:r>
                      <a:endParaRPr lang="ru-RU" sz="1100" b="0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rgbClr val="2F5496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Зоотехния</a:t>
                      </a:r>
                      <a:endParaRPr lang="ru-RU" sz="1100" b="0" dirty="0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rgbClr val="2F5496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Направленность (профиль) </a:t>
                      </a:r>
                      <a:r>
                        <a:rPr lang="ru-RU" sz="1200" b="1" dirty="0">
                          <a:solidFill>
                            <a:srgbClr val="2F5496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Организация производства продуктов животноводства</a:t>
                      </a:r>
                      <a:endParaRPr lang="ru-RU" sz="1100" b="1" dirty="0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2F5496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  <a:endParaRPr lang="ru-RU" sz="1100" b="0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2F5496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  <a:endParaRPr lang="ru-RU" sz="1100" b="0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2F5496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  <a:endParaRPr lang="ru-RU" sz="1100" b="0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2F5496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  <a:endParaRPr lang="ru-RU" sz="1100" b="1" dirty="0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2F5496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Экзамен по специальности</a:t>
                      </a:r>
                      <a:endParaRPr lang="ru-RU" sz="1100" b="0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3837926"/>
                  </a:ext>
                </a:extLst>
              </a:tr>
              <a:tr h="117646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2F5496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04.05.01</a:t>
                      </a:r>
                      <a:endParaRPr lang="ru-RU" sz="1100" b="0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rgbClr val="2F5496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Фундаментальная и прикладная</a:t>
                      </a:r>
                      <a:endParaRPr lang="ru-RU" sz="1100" b="0" dirty="0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rgbClr val="2F5496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химия</a:t>
                      </a:r>
                      <a:endParaRPr lang="ru-RU" sz="1100" b="0" dirty="0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rgbClr val="2F5496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Направленность (профиль)</a:t>
                      </a:r>
                      <a:endParaRPr lang="ru-RU" sz="1100" b="0" dirty="0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2F5496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Химия и технология удобрений</a:t>
                      </a:r>
                      <a:endParaRPr lang="ru-RU" sz="1100" b="1" dirty="0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2F5496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20</a:t>
                      </a:r>
                      <a:endParaRPr lang="ru-RU" sz="1100" b="1" dirty="0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2F5496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ru-RU" sz="1100" b="1" dirty="0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2F5496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  <a:endParaRPr lang="ru-RU" sz="1100" b="0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2F5496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  <a:endParaRPr lang="ru-RU" sz="1100" b="0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rgbClr val="2F5496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1)химия</a:t>
                      </a:r>
                      <a:endParaRPr lang="ru-RU" sz="1100" b="0" dirty="0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rgbClr val="2F5496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2)биология или математика или информатика и ИКТ</a:t>
                      </a:r>
                      <a:endParaRPr lang="ru-RU" sz="1100" b="0" dirty="0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rgbClr val="2F5496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3)русский язык</a:t>
                      </a:r>
                      <a:endParaRPr lang="ru-RU" sz="1100" b="0" dirty="0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12822832"/>
                  </a:ext>
                </a:extLst>
              </a:tr>
            </a:tbl>
          </a:graphicData>
        </a:graphic>
      </p:graphicFrame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B8A8F2F1-FA7E-47A4-913D-DBF7A13F33D6}"/>
              </a:ext>
            </a:extLst>
          </p:cNvPr>
          <p:cNvSpPr txBox="1">
            <a:spLocks/>
          </p:cNvSpPr>
          <p:nvPr/>
        </p:nvSpPr>
        <p:spPr>
          <a:xfrm>
            <a:off x="802186" y="259200"/>
            <a:ext cx="6984000" cy="648000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dirty="0">
                <a:solidFill>
                  <a:srgbClr val="002060"/>
                </a:solidFill>
                <a:latin typeface="PT Sans" panose="020B0503020203020204" pitchFamily="34" charset="-52"/>
              </a:rPr>
              <a:t>НАПРАВЛЕНИЯ ПОДГОТОВКИ, КОЛИЧЕСТВО МЕСТ </a:t>
            </a:r>
          </a:p>
          <a:p>
            <a:r>
              <a:rPr lang="ru-RU" sz="1800" b="1" dirty="0">
                <a:solidFill>
                  <a:srgbClr val="002060"/>
                </a:solidFill>
                <a:latin typeface="PT Sans" panose="020B0503020203020204" pitchFamily="34" charset="-52"/>
              </a:rPr>
              <a:t>И ВСТУПИТЕЛЬНЫЕ ИСПЫТАНИЯ</a:t>
            </a:r>
          </a:p>
        </p:txBody>
      </p:sp>
    </p:spTree>
    <p:extLst>
      <p:ext uri="{BB962C8B-B14F-4D97-AF65-F5344CB8AC3E}">
        <p14:creationId xmlns:p14="http://schemas.microsoft.com/office/powerpoint/2010/main" val="26258032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5355000"/>
            <a:ext cx="9144000" cy="360000"/>
          </a:xfrm>
          <a:prstGeom prst="rect">
            <a:avLst/>
          </a:prstGeom>
          <a:solidFill>
            <a:srgbClr val="002F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113" y="0"/>
            <a:ext cx="433387" cy="9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800" y="457200"/>
            <a:ext cx="267601" cy="252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76D6B63-76AF-4496-AB94-7FEFC86BFA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4116" y="811033"/>
            <a:ext cx="6106107" cy="4354470"/>
          </a:xfrm>
          <a:prstGeom prst="rect">
            <a:avLst/>
          </a:prstGeom>
        </p:spPr>
      </p:pic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B05EA7CE-F4E7-4E19-9046-9231A222B038}"/>
              </a:ext>
            </a:extLst>
          </p:cNvPr>
          <p:cNvSpPr txBox="1">
            <a:spLocks/>
          </p:cNvSpPr>
          <p:nvPr/>
        </p:nvSpPr>
        <p:spPr>
          <a:xfrm>
            <a:off x="802186" y="259200"/>
            <a:ext cx="6984000" cy="648000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>
                <a:solidFill>
                  <a:srgbClr val="002060"/>
                </a:solidFill>
                <a:latin typeface="PT Sans" panose="020B0503020203020204" pitchFamily="34" charset="-52"/>
              </a:rPr>
              <a:t>ПРОГРАММЫ </a:t>
            </a:r>
            <a:r>
              <a:rPr lang="ru-RU" sz="1800" b="1" dirty="0">
                <a:solidFill>
                  <a:srgbClr val="002060"/>
                </a:solidFill>
                <a:latin typeface="PT Sans" panose="020B0503020203020204" pitchFamily="34" charset="-52"/>
              </a:rPr>
              <a:t>ДОПОЛНИТЕЛЬНОГО ПРОФЕССИОНАЛЬНОГО ОБРАЗОВАНИЯ И ПОВЫШЕНИЯ КВАЛИФИКАЦИИ</a:t>
            </a:r>
          </a:p>
        </p:txBody>
      </p:sp>
    </p:spTree>
    <p:extLst>
      <p:ext uri="{BB962C8B-B14F-4D97-AF65-F5344CB8AC3E}">
        <p14:creationId xmlns:p14="http://schemas.microsoft.com/office/powerpoint/2010/main" val="13214988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5355000"/>
            <a:ext cx="9144000" cy="360000"/>
          </a:xfrm>
          <a:prstGeom prst="rect">
            <a:avLst/>
          </a:prstGeom>
          <a:solidFill>
            <a:srgbClr val="002F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1008000" y="540000"/>
            <a:ext cx="7776000" cy="648000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800" dirty="0">
              <a:latin typeface="PT Sans" panose="020B0503020203020204" pitchFamily="34" charset="-52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039" y="1626223"/>
            <a:ext cx="134718" cy="115731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575513" y="1836000"/>
            <a:ext cx="367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sz="1400" dirty="0">
              <a:latin typeface="PT Sans" panose="020B0503020203020204" pitchFamily="34" charset="-52"/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539" y="2585412"/>
            <a:ext cx="125719" cy="10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0000" y="0"/>
            <a:ext cx="432000" cy="792000"/>
          </a:xfrm>
          <a:prstGeom prst="rect">
            <a:avLst/>
          </a:prstGeom>
          <a:solidFill>
            <a:srgbClr val="002F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802" y="457200"/>
            <a:ext cx="267601" cy="252000"/>
          </a:xfrm>
          <a:prstGeom prst="rect">
            <a:avLst/>
          </a:prstGeom>
        </p:spPr>
      </p:pic>
      <p:pic>
        <p:nvPicPr>
          <p:cNvPr id="14337" name="Picture 1" descr="C:\Users\Евгений\Desktop\0000628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56690" y="1985188"/>
            <a:ext cx="3215406" cy="1908425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792000" y="1526246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внедрение результатов теоретических и научно-практических исследований в учебный процесс</a:t>
            </a:r>
          </a:p>
        </p:txBody>
      </p:sp>
      <p:pic>
        <p:nvPicPr>
          <p:cNvPr id="14" name="Рисунок 13" descr="IMG_20181212_125530_HDR.jpg"/>
          <p:cNvPicPr>
            <a:picLocks noChangeAspect="1"/>
          </p:cNvPicPr>
          <p:nvPr/>
        </p:nvPicPr>
        <p:blipFill>
          <a:blip r:embed="rId5" cstate="print"/>
          <a:srcRect t="6532" b="21619"/>
          <a:stretch>
            <a:fillRect/>
          </a:stretch>
        </p:blipFill>
        <p:spPr>
          <a:xfrm>
            <a:off x="5656690" y="3908386"/>
            <a:ext cx="3215406" cy="1443901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792000" y="2455963"/>
            <a:ext cx="43204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осуществление обучения студентов с новейшим техническим оборудованием, программным обеспечением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792000" y="3562435"/>
            <a:ext cx="46085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использование технического оборудования и программного обеспечения в проведении научно-исследовательских работ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715" y="3726166"/>
            <a:ext cx="125719" cy="108000"/>
          </a:xfrm>
          <a:prstGeom prst="rect">
            <a:avLst/>
          </a:prstGeom>
        </p:spPr>
      </p:pic>
      <p:pic>
        <p:nvPicPr>
          <p:cNvPr id="20" name="Рисунок 19" descr="1111111111111111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651585" y="576123"/>
            <a:ext cx="3215406" cy="138854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B35F80E-9B39-43F2-9795-64DD31B0E520}"/>
              </a:ext>
            </a:extLst>
          </p:cNvPr>
          <p:cNvSpPr txBox="1"/>
          <p:nvPr/>
        </p:nvSpPr>
        <p:spPr>
          <a:xfrm>
            <a:off x="792000" y="52191"/>
            <a:ext cx="6381453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300"/>
              </a:spcAft>
            </a:pPr>
            <a:endParaRPr lang="ru-RU" sz="2000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spcAft>
                <a:spcPts val="300"/>
              </a:spcAft>
            </a:pP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latin typeface="PT Sans" panose="020B0503020203020204"/>
                <a:cs typeface="Arial" pitchFamily="34" charset="0"/>
              </a:rPr>
              <a:t>ЛАБОРАТОРИЯ ГЕОИНФОРМАЦИОННЫХ </a:t>
            </a:r>
          </a:p>
          <a:p>
            <a:pPr>
              <a:spcAft>
                <a:spcPts val="300"/>
              </a:spcAft>
            </a:pP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latin typeface="PT Sans" panose="020B0503020203020204"/>
                <a:cs typeface="Arial" pitchFamily="34" charset="0"/>
              </a:rPr>
              <a:t>СИСТЕМ</a:t>
            </a:r>
          </a:p>
        </p:txBody>
      </p:sp>
    </p:spTree>
    <p:extLst>
      <p:ext uri="{BB962C8B-B14F-4D97-AF65-F5344CB8AC3E}">
        <p14:creationId xmlns:p14="http://schemas.microsoft.com/office/powerpoint/2010/main" val="14811341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5355000"/>
            <a:ext cx="9144000" cy="360000"/>
          </a:xfrm>
          <a:prstGeom prst="rect">
            <a:avLst/>
          </a:prstGeom>
          <a:solidFill>
            <a:srgbClr val="002F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1008000" y="540000"/>
            <a:ext cx="7776000" cy="648000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8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487" y="1422532"/>
            <a:ext cx="125719" cy="10800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561831" y="1319369"/>
            <a:ext cx="46638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Студенты изучают современное технологическое и энергетическое оборудование, средств электрификации и автоматизации технологических процессов в АПК, системы электроснабжения предприятий АПК и населенных пунктов</a:t>
            </a: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4339" y="1423647"/>
            <a:ext cx="125719" cy="108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5320058" y="1304379"/>
            <a:ext cx="3566160" cy="9176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Выпускники востребованы на всех предприятиях АПК и в электросетевом комплексе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60000" y="0"/>
            <a:ext cx="432000" cy="792000"/>
          </a:xfrm>
          <a:prstGeom prst="rect">
            <a:avLst/>
          </a:prstGeom>
          <a:solidFill>
            <a:srgbClr val="002F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800" y="457200"/>
            <a:ext cx="267601" cy="252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B35F80E-9B39-43F2-9795-64DD31B0E520}"/>
              </a:ext>
            </a:extLst>
          </p:cNvPr>
          <p:cNvSpPr txBox="1"/>
          <p:nvPr/>
        </p:nvSpPr>
        <p:spPr>
          <a:xfrm>
            <a:off x="792000" y="-24677"/>
            <a:ext cx="7315200" cy="13157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300"/>
              </a:spcAft>
            </a:pPr>
            <a:endParaRPr lang="ru-RU" sz="1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300"/>
              </a:spcAft>
            </a:pPr>
            <a:r>
              <a:rPr lang="ru-RU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35.03.06 Агроинженерия</a:t>
            </a:r>
          </a:p>
          <a:p>
            <a:pPr>
              <a:spcAft>
                <a:spcPts val="300"/>
              </a:spcAft>
            </a:pPr>
            <a:r>
              <a:rPr lang="ru-RU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Профиль: </a:t>
            </a:r>
            <a:r>
              <a:rPr lang="ru-RU" sz="1800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Электрооборудование и электротехнологии в АПК</a:t>
            </a:r>
          </a:p>
          <a:p>
            <a:r>
              <a:rPr lang="ru-RU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ВИ: Математика / Информатика и ИКТ или физика / Русский язык </a:t>
            </a:r>
          </a:p>
        </p:txBody>
      </p:sp>
      <p:pic>
        <p:nvPicPr>
          <p:cNvPr id="3074" name="Picture 2" descr="https://kosatka.media/uploads/content/novosti/News_Alternativa/september_2019/42077234_1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79526"/>
            <a:ext cx="3308904" cy="1875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https://klv-oboi.kz/img/gallery/2/thumbs/thumb_l_558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9385" y="3501832"/>
            <a:ext cx="2865139" cy="1853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http://www.technikazerno.com/assets/agrotech/image/news/2019_02/top-5-sovremennyh-agrobotov-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8904" y="3479528"/>
            <a:ext cx="2960481" cy="1875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1240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s.yimg.com/uu/api/res/1.2/ts5suUyihvKcEw8ra9_zug--~B/aD0xNDE0O3c9MjEyMTtzbT0xO2FwcGlkPXl0YWNoeW9u/https:/media.zenfs.com/en/techcrunch_350/8ae65aaa9a218b12f63829d417ac4a8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2098" y="3492709"/>
            <a:ext cx="1926237" cy="1874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5355000"/>
            <a:ext cx="9144000" cy="360000"/>
          </a:xfrm>
          <a:prstGeom prst="rect">
            <a:avLst/>
          </a:prstGeom>
          <a:solidFill>
            <a:srgbClr val="002F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1008000" y="540000"/>
            <a:ext cx="7776000" cy="648000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800" dirty="0">
              <a:solidFill>
                <a:srgbClr val="002060"/>
              </a:solidFill>
              <a:latin typeface="PT Sans" panose="020B0503020203020204" pitchFamily="34" charset="-52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972" y="1449312"/>
            <a:ext cx="125719" cy="10800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591309" y="1343561"/>
            <a:ext cx="4128069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Программа предусматривает подготовку специалистов по технологиям, эксплуатации и модернизации технических и цифровых систем в агропромышленном комплексе.</a:t>
            </a:r>
          </a:p>
          <a:p>
            <a:r>
              <a:rPr lang="ru-RU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Студенты изучают современные технологии повышения эффективности технологических операций в растениеводстве и животноводстве. Добиться этого помогает </a:t>
            </a:r>
            <a:r>
              <a:rPr lang="ru-RU" sz="16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цифровизированная</a:t>
            </a:r>
            <a:r>
              <a:rPr lang="ru-RU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сельхозтехника, сенсоры, беспилотные летающие аппараты и прочие </a:t>
            </a:r>
            <a:r>
              <a:rPr lang="ru-RU" sz="16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digital</a:t>
            </a:r>
            <a:r>
              <a:rPr lang="ru-RU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-элементы</a:t>
            </a: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268" y="1501644"/>
            <a:ext cx="125719" cy="108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5268987" y="1346154"/>
            <a:ext cx="387498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Выпускники востребованы на всех предприятиях по производству и переработке</a:t>
            </a:r>
            <a:r>
              <a:rPr lang="en-US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сельскохозяйственной продукции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60000" y="0"/>
            <a:ext cx="432000" cy="792000"/>
          </a:xfrm>
          <a:prstGeom prst="rect">
            <a:avLst/>
          </a:prstGeom>
          <a:solidFill>
            <a:srgbClr val="002F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800" y="457200"/>
            <a:ext cx="267601" cy="252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B35F80E-9B39-43F2-9795-64DD31B0E520}"/>
              </a:ext>
            </a:extLst>
          </p:cNvPr>
          <p:cNvSpPr txBox="1"/>
          <p:nvPr/>
        </p:nvSpPr>
        <p:spPr>
          <a:xfrm>
            <a:off x="791999" y="-45845"/>
            <a:ext cx="7677443" cy="13157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300"/>
              </a:spcAft>
            </a:pPr>
            <a:endParaRPr lang="ru-RU" sz="18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spcAft>
                <a:spcPts val="300"/>
              </a:spcAft>
            </a:pPr>
            <a:r>
              <a:rPr lang="ru-RU" sz="1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35.03.06 Агроинженерия</a:t>
            </a:r>
          </a:p>
          <a:p>
            <a:pPr>
              <a:spcAft>
                <a:spcPts val="300"/>
              </a:spcAft>
            </a:pPr>
            <a:r>
              <a:rPr lang="ru-RU" sz="1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Профиль: </a:t>
            </a:r>
            <a:r>
              <a:rPr lang="ru-RU" sz="1800" u="sng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Технические и цифровые системы в АПК</a:t>
            </a:r>
          </a:p>
          <a:p>
            <a:r>
              <a:rPr lang="ru-RU" sz="1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ВИ: Математика / Информатика и ИКТ или физика /Русский язык </a:t>
            </a:r>
            <a:endParaRPr lang="ru-RU" sz="1800" dirty="0">
              <a:solidFill>
                <a:srgbClr val="002060"/>
              </a:solidFill>
              <a:latin typeface="PT Sans" panose="020B0503020203020204" pitchFamily="34" charset="-52"/>
            </a:endParaRPr>
          </a:p>
        </p:txBody>
      </p:sp>
      <p:pic>
        <p:nvPicPr>
          <p:cNvPr id="12" name="Рисунок 11" descr="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947794" y="2793595"/>
            <a:ext cx="3196206" cy="2561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2935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5355000"/>
            <a:ext cx="9144000" cy="360000"/>
          </a:xfrm>
          <a:prstGeom prst="rect">
            <a:avLst/>
          </a:prstGeom>
          <a:solidFill>
            <a:srgbClr val="002F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1008000" y="540000"/>
            <a:ext cx="7776000" cy="648000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800" dirty="0">
              <a:solidFill>
                <a:srgbClr val="002060"/>
              </a:solidFill>
              <a:latin typeface="PT Sans" panose="020B0503020203020204" pitchFamily="34" charset="-52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94377" y="1315922"/>
            <a:ext cx="40772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Программа направлена на организацию многоцелевого, рационального, непрерывного, неистощительного использования лесов</a:t>
            </a: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908" y="1475999"/>
            <a:ext cx="124130" cy="106634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4892038" y="1373700"/>
            <a:ext cx="379543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Выпускники востребован в структурных подразделениях Министерства природных ресурсов, лесного хозяйства и экологии, Комитета охотничьего хозяйства и рыболовства, профильных отделах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60000" y="0"/>
            <a:ext cx="432000" cy="792000"/>
          </a:xfrm>
          <a:prstGeom prst="rect">
            <a:avLst/>
          </a:prstGeom>
          <a:solidFill>
            <a:srgbClr val="002F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800" y="457200"/>
            <a:ext cx="267601" cy="252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B35F80E-9B39-43F2-9795-64DD31B0E520}"/>
              </a:ext>
            </a:extLst>
          </p:cNvPr>
          <p:cNvSpPr txBox="1"/>
          <p:nvPr/>
        </p:nvSpPr>
        <p:spPr>
          <a:xfrm>
            <a:off x="792000" y="-42937"/>
            <a:ext cx="7446452" cy="13157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300"/>
              </a:spcAft>
            </a:pPr>
            <a:endParaRPr lang="ru-RU" sz="18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spcAft>
                <a:spcPts val="300"/>
              </a:spcAft>
            </a:pPr>
            <a:r>
              <a:rPr lang="ru-RU" sz="1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35.03.01 Лесное дело</a:t>
            </a:r>
          </a:p>
          <a:p>
            <a:pPr>
              <a:spcAft>
                <a:spcPts val="300"/>
              </a:spcAft>
            </a:pPr>
            <a:r>
              <a:rPr lang="ru-RU" sz="1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Профиль: </a:t>
            </a:r>
            <a:r>
              <a:rPr lang="ru-RU" sz="1800" u="sng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Лесопользование и </a:t>
            </a:r>
            <a:r>
              <a:rPr lang="ru-RU" sz="1800" u="sng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лесоуправление</a:t>
            </a:r>
            <a:endParaRPr lang="ru-RU" sz="1800" u="sng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1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ВИ: Математика / Информатика и ИКТ или физика / Русский язык</a:t>
            </a:r>
          </a:p>
        </p:txBody>
      </p:sp>
      <p:pic>
        <p:nvPicPr>
          <p:cNvPr id="12" name="Picture 11" descr="GIS-Lab: Опыт организации бюджетной топографической аэрофотосъемки в  условиях полевой экспедиции средствами любительского БПЛА DJI Phantom 3  Advance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5486400" y="4158592"/>
            <a:ext cx="3657599" cy="1196408"/>
          </a:xfrm>
          <a:prstGeom prst="rect">
            <a:avLst/>
          </a:prstGeom>
          <a:noFill/>
        </p:spPr>
      </p:pic>
      <p:pic>
        <p:nvPicPr>
          <p:cNvPr id="14" name="Picture 5" descr="Спутниковые снимки Земли в Google Earth и Google Maps стали намного чётче -  Лайфхакер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98230" y="3590386"/>
            <a:ext cx="2788171" cy="1783022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09264"/>
            <a:ext cx="2788170" cy="2265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42F7DB8-92A5-4705-B8C7-A2C4F4B32A7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58" y="1421999"/>
            <a:ext cx="125719" cy="1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9474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5355000"/>
            <a:ext cx="9144000" cy="360000"/>
          </a:xfrm>
          <a:prstGeom prst="rect">
            <a:avLst/>
          </a:prstGeom>
          <a:solidFill>
            <a:srgbClr val="002F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1008000" y="540000"/>
            <a:ext cx="7776000" cy="648000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8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487" y="1422532"/>
            <a:ext cx="125719" cy="10800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561832" y="1319369"/>
            <a:ext cx="39557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Студенты изучают информацию о состоянии земель, земельные отношения, информацию о границах использовании, целевом назначении, правовом режиме земельных участков</a:t>
            </a: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140" y="1422532"/>
            <a:ext cx="125719" cy="108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4958859" y="1304379"/>
            <a:ext cx="3927359" cy="17671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Выпускники ведут деятельность в: Росреестре, БТИ, территориальных органах исполнительной власти, региональных филиалах Федеральной кадастровой палаты, в частных инженерно-геодезических компаниях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60000" y="0"/>
            <a:ext cx="432000" cy="792000"/>
          </a:xfrm>
          <a:prstGeom prst="rect">
            <a:avLst/>
          </a:prstGeom>
          <a:solidFill>
            <a:srgbClr val="002F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800" y="457200"/>
            <a:ext cx="267601" cy="252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B35F80E-9B39-43F2-9795-64DD31B0E520}"/>
              </a:ext>
            </a:extLst>
          </p:cNvPr>
          <p:cNvSpPr txBox="1"/>
          <p:nvPr/>
        </p:nvSpPr>
        <p:spPr>
          <a:xfrm>
            <a:off x="792000" y="-24677"/>
            <a:ext cx="7315200" cy="13157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300"/>
              </a:spcAft>
            </a:pPr>
            <a:endParaRPr lang="ru-RU" sz="1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300"/>
              </a:spcAft>
            </a:pPr>
            <a:r>
              <a:rPr lang="ru-RU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21.03.02 Землеустройство и кадастры</a:t>
            </a:r>
          </a:p>
          <a:p>
            <a:pPr>
              <a:spcAft>
                <a:spcPts val="300"/>
              </a:spcAft>
            </a:pPr>
            <a:r>
              <a:rPr lang="ru-RU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Профиль: </a:t>
            </a:r>
            <a:r>
              <a:rPr lang="ru-RU" sz="1800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Землеустройство и кадастры</a:t>
            </a:r>
          </a:p>
          <a:p>
            <a:r>
              <a:rPr lang="ru-RU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ВИ: Математика / Информатика и ИКТ или физика / Русский язык </a:t>
            </a:r>
          </a:p>
        </p:txBody>
      </p:sp>
      <p:pic>
        <p:nvPicPr>
          <p:cNvPr id="5124" name="Picture 4">
            <a:extLst>
              <a:ext uri="{FF2B5EF4-FFF2-40B4-BE49-F238E27FC236}">
                <a16:creationId xmlns:a16="http://schemas.microsoft.com/office/drawing/2014/main" id="{ECA0A4CA-8E8C-4F80-B0CC-D7487D0A9B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6" y="3370966"/>
            <a:ext cx="2981571" cy="1984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>
            <a:extLst>
              <a:ext uri="{FF2B5EF4-FFF2-40B4-BE49-F238E27FC236}">
                <a16:creationId xmlns:a16="http://schemas.microsoft.com/office/drawing/2014/main" id="{95289582-8C25-4CF4-AAFF-D5423E7DA9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9384" y="3406467"/>
            <a:ext cx="2865140" cy="1956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>
            <a:extLst>
              <a:ext uri="{FF2B5EF4-FFF2-40B4-BE49-F238E27FC236}">
                <a16:creationId xmlns:a16="http://schemas.microsoft.com/office/drawing/2014/main" id="{948D3F72-A1C9-4BA0-963B-2EDFF7E1C5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9072" y="3368661"/>
            <a:ext cx="2042287" cy="1826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80597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9826B93-CF92-4A85-A64E-B2438242FB02}"/>
              </a:ext>
            </a:extLst>
          </p:cNvPr>
          <p:cNvSpPr txBox="1"/>
          <p:nvPr/>
        </p:nvSpPr>
        <p:spPr>
          <a:xfrm>
            <a:off x="591015" y="607360"/>
            <a:ext cx="3884807" cy="41857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i="0" dirty="0">
                <a:solidFill>
                  <a:srgbClr val="002060"/>
                </a:solidFill>
                <a:effectLst/>
                <a:latin typeface="PT Sans"/>
              </a:rPr>
              <a:t>ВЕЛИКИЙ НОВГОРОД – РОДИНА РОССИИ</a:t>
            </a:r>
          </a:p>
          <a:p>
            <a:endParaRPr lang="ru-RU" sz="1400" b="0" i="0" dirty="0">
              <a:solidFill>
                <a:srgbClr val="002060"/>
              </a:solidFill>
              <a:effectLst/>
              <a:latin typeface="PT Sans"/>
            </a:endParaRPr>
          </a:p>
          <a:p>
            <a:r>
              <a:rPr lang="ru-RU" sz="1800" b="0" i="0" dirty="0">
                <a:solidFill>
                  <a:srgbClr val="002060"/>
                </a:solidFill>
                <a:effectLst/>
                <a:latin typeface="PT Sans"/>
              </a:rPr>
              <a:t>Небольшой уютный город между Санкт-Петербургом и Москвой с тёплым летом и мягкой по-европейски зимой, </a:t>
            </a:r>
            <a:r>
              <a:rPr lang="ru-RU" sz="1800" dirty="0">
                <a:solidFill>
                  <a:srgbClr val="002060"/>
                </a:solidFill>
                <a:latin typeface="PT Sans"/>
              </a:rPr>
              <a:t>объединяет на своей земле больше памятников ЮНЕСКО, чем многие страны мира.</a:t>
            </a:r>
          </a:p>
          <a:p>
            <a:endParaRPr lang="ru-RU" sz="1800" dirty="0">
              <a:solidFill>
                <a:srgbClr val="002060"/>
              </a:solidFill>
              <a:latin typeface="PT Sans"/>
            </a:endParaRPr>
          </a:p>
          <a:p>
            <a:r>
              <a:rPr lang="ru-RU" sz="1800" dirty="0">
                <a:solidFill>
                  <a:srgbClr val="002060"/>
                </a:solidFill>
                <a:latin typeface="PT Sans"/>
              </a:rPr>
              <a:t>Именно здесь, у истока Волхова, возник один из древнейших городов Руси на пути  «из Варяг в греки»… </a:t>
            </a:r>
          </a:p>
        </p:txBody>
      </p:sp>
      <p:pic>
        <p:nvPicPr>
          <p:cNvPr id="5" name="Рисунок 4" descr="Изображение выглядит как внешний, здание, часы, стоит&#10;&#10;Автоматически созданное описание">
            <a:extLst>
              <a:ext uri="{FF2B5EF4-FFF2-40B4-BE49-F238E27FC236}">
                <a16:creationId xmlns:a16="http://schemas.microsoft.com/office/drawing/2014/main" id="{F27BEC73-3370-44A8-85A6-5A93BED8EE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473" y="0"/>
            <a:ext cx="4317527" cy="5756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8565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Изображение выглядит как еда, стол, женщина, люди&#10;&#10;Автоматически созданное описание">
            <a:extLst>
              <a:ext uri="{FF2B5EF4-FFF2-40B4-BE49-F238E27FC236}">
                <a16:creationId xmlns:a16="http://schemas.microsoft.com/office/drawing/2014/main" id="{22E97F3F-59A6-4C0E-81E3-8A813C153A0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11" t="-497" r="-9413" b="19886"/>
          <a:stretch/>
        </p:blipFill>
        <p:spPr>
          <a:xfrm>
            <a:off x="6163549" y="3391596"/>
            <a:ext cx="3290193" cy="1989157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920044"/>
                </a:lnTo>
                <a:lnTo>
                  <a:pt x="2469659" y="3920044"/>
                </a:lnTo>
                <a:lnTo>
                  <a:pt x="2469659" y="3103224"/>
                </a:lnTo>
                <a:lnTo>
                  <a:pt x="0" y="3103224"/>
                </a:lnTo>
                <a:close/>
              </a:path>
            </a:pathLst>
          </a:custGeom>
        </p:spPr>
      </p:pic>
      <p:sp>
        <p:nvSpPr>
          <p:cNvPr id="2" name="Прямоугольник 1"/>
          <p:cNvSpPr/>
          <p:nvPr/>
        </p:nvSpPr>
        <p:spPr>
          <a:xfrm>
            <a:off x="0" y="5355000"/>
            <a:ext cx="9144000" cy="360000"/>
          </a:xfrm>
          <a:prstGeom prst="rect">
            <a:avLst/>
          </a:prstGeom>
          <a:solidFill>
            <a:srgbClr val="002F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1008000" y="540000"/>
            <a:ext cx="7776000" cy="648000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800" dirty="0">
              <a:latin typeface="PT Sans" panose="020B0503020203020204" pitchFamily="34" charset="-52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940" y="1390721"/>
            <a:ext cx="125719" cy="10800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616515" y="1285652"/>
            <a:ext cx="373444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Программа предусматривает приобретение студентами компетенций в области педагогической и иной деятельности, связанных с географией, страноведением, международным и внутренним туризмом. Студенты получают знания в области геологии, природопользования, краеведения, приобретают навыки в технологиях и организации международной туристско-рекреационной деятельности и др.</a:t>
            </a: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385740"/>
            <a:ext cx="125719" cy="108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4793044" y="1293147"/>
            <a:ext cx="450085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Выпускник, освоивший программу, будет востребован в региональных министерствах (сферы – экология, демография, недропользование и др.), индустрии туризма, службах мониторинга за состоянием окружающей среды, на предприятиях геодезии и картографии, в сфере образования.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60000" y="0"/>
            <a:ext cx="432000" cy="792000"/>
          </a:xfrm>
          <a:prstGeom prst="rect">
            <a:avLst/>
          </a:prstGeom>
          <a:solidFill>
            <a:srgbClr val="002F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800" y="457200"/>
            <a:ext cx="267601" cy="252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B35F80E-9B39-43F2-9795-64DD31B0E520}"/>
              </a:ext>
            </a:extLst>
          </p:cNvPr>
          <p:cNvSpPr txBox="1"/>
          <p:nvPr/>
        </p:nvSpPr>
        <p:spPr>
          <a:xfrm>
            <a:off x="761352" y="-36452"/>
            <a:ext cx="8532550" cy="13157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300"/>
              </a:spcAft>
            </a:pPr>
            <a:endParaRPr lang="ru-RU" sz="1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300"/>
              </a:spcAft>
            </a:pPr>
            <a:r>
              <a:rPr lang="ru-RU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05.03.02 География</a:t>
            </a:r>
          </a:p>
          <a:p>
            <a:pPr>
              <a:spcAft>
                <a:spcPts val="300"/>
              </a:spcAft>
            </a:pPr>
            <a:r>
              <a:rPr lang="ru-RU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Профиль: </a:t>
            </a:r>
            <a:r>
              <a:rPr lang="ru-RU" sz="1800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Туризм и страноведение</a:t>
            </a:r>
          </a:p>
          <a:p>
            <a:r>
              <a:rPr lang="ru-RU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ВИ: География / Математика или биология или информатика / Русский язык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7AC2A4C1-EAEF-43C9-821A-AACD1D2264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3549" y="4386175"/>
            <a:ext cx="1472895" cy="981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CB7D335A-61E9-435F-8B68-C443A6EB56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385" y="4078180"/>
            <a:ext cx="1555164" cy="1280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20357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5355000"/>
            <a:ext cx="9144000" cy="360000"/>
          </a:xfrm>
          <a:prstGeom prst="rect">
            <a:avLst/>
          </a:prstGeom>
          <a:solidFill>
            <a:srgbClr val="002F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1008000" y="540000"/>
            <a:ext cx="7776000" cy="648000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800" dirty="0">
              <a:latin typeface="PT Sans" panose="020B0503020203020204" pitchFamily="34" charset="-52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800" y="1511224"/>
            <a:ext cx="125719" cy="10800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615251" y="1458222"/>
            <a:ext cx="4202978" cy="33291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Программа предусматривает изучение механизмов комплексной оценки рисков природного и техногенного характера при оценке хозяйственной деятельности. Обучение охватывает такие направления как гибридные методы исследования окружающей среды, законодательство в сфере экологической безопасности, современные проблемы экологии и природопользования</a:t>
            </a:r>
          </a:p>
          <a:p>
            <a:r>
              <a:rPr lang="ru-RU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sz="1400" dirty="0">
              <a:solidFill>
                <a:srgbClr val="002060"/>
              </a:solidFill>
              <a:latin typeface="PT Sans" panose="020B0503020203020204" pitchFamily="34" charset="-52"/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255" y="1565224"/>
            <a:ext cx="125719" cy="108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5112000" y="1431044"/>
            <a:ext cx="3672000" cy="17671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Выпускник, освоивший программу, будет востребован на любых предприятиях в различных сферах хозяйства, может работать в природоохранных центрах, органах управления ООПТ, НИИ др.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60000" y="0"/>
            <a:ext cx="432000" cy="792000"/>
          </a:xfrm>
          <a:prstGeom prst="rect">
            <a:avLst/>
          </a:prstGeom>
          <a:solidFill>
            <a:srgbClr val="002F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800" y="457200"/>
            <a:ext cx="267601" cy="252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B35F80E-9B39-43F2-9795-64DD31B0E520}"/>
              </a:ext>
            </a:extLst>
          </p:cNvPr>
          <p:cNvSpPr txBox="1"/>
          <p:nvPr/>
        </p:nvSpPr>
        <p:spPr>
          <a:xfrm>
            <a:off x="784197" y="-56570"/>
            <a:ext cx="9483451" cy="15927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300"/>
              </a:spcAft>
            </a:pPr>
            <a:endParaRPr lang="ru-RU" sz="18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300"/>
              </a:spcAft>
            </a:pPr>
            <a:r>
              <a:rPr lang="ru-RU" sz="18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05.03.06 Экология</a:t>
            </a:r>
          </a:p>
          <a:p>
            <a:pPr>
              <a:spcAft>
                <a:spcPts val="300"/>
              </a:spcAft>
            </a:pP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Профиль: </a:t>
            </a:r>
            <a:r>
              <a:rPr lang="ru-RU" sz="1800" u="sng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Экологическая безопасность</a:t>
            </a:r>
          </a:p>
          <a:p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ВИ:</a:t>
            </a:r>
            <a:r>
              <a:rPr lang="ru-RU" sz="18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Биология / География или математика или информатика / Русский язык</a:t>
            </a:r>
          </a:p>
          <a:p>
            <a:pPr>
              <a:spcAft>
                <a:spcPts val="300"/>
              </a:spcAft>
            </a:pPr>
            <a:endParaRPr lang="ru-RU" sz="1800" dirty="0">
              <a:latin typeface="PT Sans" panose="020B0503020203020204" pitchFamily="34" charset="-52"/>
            </a:endParaRPr>
          </a:p>
        </p:txBody>
      </p:sp>
      <p:pic>
        <p:nvPicPr>
          <p:cNvPr id="12" name="Рисунок 11" descr="Изображение выглядит как человек, трава, внешний, мужчина&#10;&#10;Автоматически созданное описание">
            <a:extLst>
              <a:ext uri="{FF2B5EF4-FFF2-40B4-BE49-F238E27FC236}">
                <a16:creationId xmlns:a16="http://schemas.microsoft.com/office/drawing/2014/main" id="{2678DEF5-F357-4C05-A9BD-36F42BF7F8C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12" r="2" b="14938"/>
          <a:stretch/>
        </p:blipFill>
        <p:spPr>
          <a:xfrm>
            <a:off x="5942373" y="3203151"/>
            <a:ext cx="3201627" cy="2151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8377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5355000"/>
            <a:ext cx="9144000" cy="360000"/>
          </a:xfrm>
          <a:prstGeom prst="rect">
            <a:avLst/>
          </a:prstGeom>
          <a:solidFill>
            <a:srgbClr val="002F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1008000" y="600456"/>
            <a:ext cx="7776000" cy="648000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800" dirty="0">
              <a:latin typeface="PT Sans" panose="020B0503020203020204" pitchFamily="34" charset="-52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940" y="1373778"/>
            <a:ext cx="125719" cy="10800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621346" y="1279704"/>
            <a:ext cx="401643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Программа предусматривает усвоение биомедицинских дисциплин с углубленной теоретической подготовкой в области информационных технологий, молекулярной биологии и молекулярной медицины и практическими навыками работы с современным лабораторным оборудованием</a:t>
            </a: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777" y="1373778"/>
            <a:ext cx="125719" cy="108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4850653" y="1289509"/>
            <a:ext cx="3874957" cy="34735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Выпускник, освоивший программу, будет востребован в клинико-диагностических центрах и медицинских и научных лабораториях, экспертно-криминалистических лабораториях УМВД и в отделения биологической экспертизы; в  учреждениях высшего и среднего специального медицинского образования; в профильных административных учреждениях и органах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60000" y="0"/>
            <a:ext cx="432000" cy="792000"/>
          </a:xfrm>
          <a:prstGeom prst="rect">
            <a:avLst/>
          </a:prstGeom>
          <a:solidFill>
            <a:srgbClr val="002F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800" y="457200"/>
            <a:ext cx="267601" cy="252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B35F80E-9B39-43F2-9795-64DD31B0E520}"/>
              </a:ext>
            </a:extLst>
          </p:cNvPr>
          <p:cNvSpPr txBox="1"/>
          <p:nvPr/>
        </p:nvSpPr>
        <p:spPr>
          <a:xfrm>
            <a:off x="727324" y="-44147"/>
            <a:ext cx="3978974" cy="10002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300"/>
              </a:spcAft>
            </a:pPr>
            <a:endParaRPr lang="ru-RU" sz="1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300"/>
              </a:spcAft>
            </a:pPr>
            <a:r>
              <a:rPr lang="ru-RU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06.03.01 Биология</a:t>
            </a:r>
          </a:p>
          <a:p>
            <a:pPr>
              <a:spcAft>
                <a:spcPts val="300"/>
              </a:spcAft>
            </a:pPr>
            <a:r>
              <a:rPr lang="ru-RU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Профиль: </a:t>
            </a:r>
            <a:r>
              <a:rPr lang="ru-RU" sz="1800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Биомедицина, Биохимия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710401" y="674194"/>
            <a:ext cx="87989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ВИ: Биология / Химия или математика или информатика и ИКТ / Русский язык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EFFFDAC5-2DDA-4478-8202-32D4426B8C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30334"/>
            <a:ext cx="3874957" cy="1729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13355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5355000"/>
            <a:ext cx="9144000" cy="360000"/>
          </a:xfrm>
          <a:prstGeom prst="rect">
            <a:avLst/>
          </a:prstGeom>
          <a:solidFill>
            <a:srgbClr val="002F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1079924" y="502578"/>
            <a:ext cx="7776000" cy="648000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800" dirty="0">
              <a:solidFill>
                <a:srgbClr val="002060"/>
              </a:solidFill>
              <a:latin typeface="PT Sans" panose="020B0503020203020204" pitchFamily="34" charset="-52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195" y="1685606"/>
            <a:ext cx="125719" cy="108000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4888" y="1595665"/>
            <a:ext cx="125719" cy="10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0000" y="0"/>
            <a:ext cx="432000" cy="792000"/>
          </a:xfrm>
          <a:prstGeom prst="rect">
            <a:avLst/>
          </a:prstGeom>
          <a:solidFill>
            <a:srgbClr val="002F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800" y="457200"/>
            <a:ext cx="267601" cy="252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B35F80E-9B39-43F2-9795-64DD31B0E520}"/>
              </a:ext>
            </a:extLst>
          </p:cNvPr>
          <p:cNvSpPr txBox="1"/>
          <p:nvPr/>
        </p:nvSpPr>
        <p:spPr>
          <a:xfrm>
            <a:off x="736763" y="-42937"/>
            <a:ext cx="8885303" cy="13157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300"/>
              </a:spcAft>
            </a:pPr>
            <a:endParaRPr lang="ru-RU" sz="1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300"/>
              </a:spcAft>
            </a:pPr>
            <a:r>
              <a:rPr lang="ru-RU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04.05.01</a:t>
            </a:r>
            <a:r>
              <a:rPr lang="ru-RU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Фундаментальная и прикладная химия</a:t>
            </a:r>
          </a:p>
          <a:p>
            <a:pPr>
              <a:spcAft>
                <a:spcPts val="300"/>
              </a:spcAft>
            </a:pPr>
            <a:r>
              <a:rPr lang="ru-RU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Профиль: </a:t>
            </a:r>
            <a:r>
              <a:rPr lang="ru-RU" sz="1800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Химия и технология удобрений</a:t>
            </a:r>
          </a:p>
          <a:p>
            <a:r>
              <a:rPr lang="ru-RU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ВИ: Химия / Биология или математика или информатика и ИКТ / Русский язык</a:t>
            </a:r>
          </a:p>
        </p:txBody>
      </p:sp>
      <p:sp>
        <p:nvSpPr>
          <p:cNvPr id="14" name="Объект 2">
            <a:extLst>
              <a:ext uri="{FF2B5EF4-FFF2-40B4-BE49-F238E27FC236}">
                <a16:creationId xmlns:a16="http://schemas.microsoft.com/office/drawing/2014/main" id="{DEA1C82F-B93D-4D3C-B8BB-E412A71B53E0}"/>
              </a:ext>
            </a:extLst>
          </p:cNvPr>
          <p:cNvSpPr>
            <a:spLocks noGrp="1"/>
          </p:cNvSpPr>
          <p:nvPr/>
        </p:nvSpPr>
        <p:spPr bwMode="auto">
          <a:xfrm>
            <a:off x="710401" y="1608622"/>
            <a:ext cx="4104487" cy="2376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7450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208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 panose="05020102010507070707" pitchFamily="18" charset="2"/>
              <a:buNone/>
              <a:defRPr/>
            </a:pP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Область профессиональной деятельности выпускников:</a:t>
            </a:r>
          </a:p>
          <a:p>
            <a:pPr marL="0" indent="0">
              <a:buNone/>
              <a:defRPr/>
            </a:pP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исследование химических процессов, происходящих в природе или проводимых в лабораторных условиях, </a:t>
            </a:r>
          </a:p>
          <a:p>
            <a:pPr marL="0" indent="0">
              <a:buNone/>
              <a:defRPr/>
            </a:pP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выявление общих закономерностей, их протекания и возможности управления ими.</a:t>
            </a:r>
          </a:p>
          <a:p>
            <a:pPr>
              <a:defRPr/>
            </a:pP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5" name="Объект 4">
            <a:extLst>
              <a:ext uri="{FF2B5EF4-FFF2-40B4-BE49-F238E27FC236}">
                <a16:creationId xmlns:a16="http://schemas.microsoft.com/office/drawing/2014/main" id="{35998F76-BB6C-48E5-999C-C6E95370080B}"/>
              </a:ext>
            </a:extLst>
          </p:cNvPr>
          <p:cNvSpPr>
            <a:spLocks noGrp="1"/>
          </p:cNvSpPr>
          <p:nvPr/>
        </p:nvSpPr>
        <p:spPr bwMode="auto">
          <a:xfrm>
            <a:off x="5057058" y="1272808"/>
            <a:ext cx="3874230" cy="2109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7450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208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altLang="ru-RU" sz="1400" dirty="0">
              <a:solidFill>
                <a:srgbClr val="002060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alt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Выпускники специальности могут работать на предприятиях химического производства различных организационно-правовых форм на должностях инженера, аппаратчика, проектировщика, лаборанта спектрального анализа и др.</a:t>
            </a:r>
            <a:endParaRPr lang="ru-RU" altLang="ru-RU" dirty="0">
              <a:solidFill>
                <a:srgbClr val="002060"/>
              </a:solidFill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C9128316-48AA-457B-8A75-AE4503DA71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9650" y="3350302"/>
            <a:ext cx="3164350" cy="2004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805051DC-2CB9-4923-98FC-38B7C83268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9527" y="3958292"/>
            <a:ext cx="2095062" cy="1396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21864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3738" y="199286"/>
            <a:ext cx="8298180" cy="1229359"/>
          </a:xfrm>
        </p:spPr>
        <p:txBody>
          <a:bodyPr>
            <a:noAutofit/>
          </a:bodyPr>
          <a:lstStyle/>
          <a:p>
            <a:pPr>
              <a:spcAft>
                <a:spcPts val="300"/>
              </a:spcAft>
            </a:pPr>
            <a:br>
              <a:rPr lang="ru-RU" sz="1800" b="1" dirty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</a:br>
            <a:br>
              <a:rPr lang="ru-RU" sz="1800" b="1" dirty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</a:br>
            <a:br>
              <a:rPr lang="ru-RU" sz="1800" b="1" dirty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</a:br>
            <a:br>
              <a:rPr lang="ru-RU" sz="1800" b="1" dirty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</a:br>
            <a:br>
              <a:rPr lang="ru-RU" sz="1800" b="1" dirty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</a:br>
            <a:r>
              <a:rPr lang="ru-RU" sz="1800" b="1" dirty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35.03.07</a:t>
            </a:r>
            <a:r>
              <a:rPr lang="ru-RU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sz="1800" b="1" dirty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Технология производства и переработки с/х продукции</a:t>
            </a:r>
            <a:br>
              <a:rPr lang="ru-RU" sz="1800" b="1" dirty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</a:br>
            <a:r>
              <a:rPr lang="ru-RU" sz="1800" dirty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Профиль: </a:t>
            </a:r>
            <a:r>
              <a:rPr lang="ru-RU" sz="1800" u="sng" dirty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Биотехнология продуктов питания</a:t>
            </a:r>
            <a:br>
              <a:rPr lang="ru-RU" sz="1800" b="1" dirty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</a:br>
            <a:r>
              <a:rPr lang="ru-RU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ВИ: Биология / химия или математика или информатика и ИКТ или экзамен по профилю подготовки / русский язык</a:t>
            </a:r>
            <a:br>
              <a:rPr lang="ru-RU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ru-RU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ru-RU" sz="1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ru-RU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800" b="1" i="1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sz="18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353" y="0"/>
            <a:ext cx="433387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902" y="396081"/>
            <a:ext cx="268287" cy="249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492334" y="1964132"/>
            <a:ext cx="397256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Биотехнология продуктов питания является новым и перспективным направлением в перерабатывающей промышленности (мясная, молочная, рыбная и др.). </a:t>
            </a:r>
            <a:endParaRPr lang="en-US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/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вузах Северо-Запада и соседних регионов подобный профиль для направления 35.03.07 не представлен</a:t>
            </a:r>
          </a:p>
        </p:txBody>
      </p:sp>
      <p:pic>
        <p:nvPicPr>
          <p:cNvPr id="9221" name="Picture 5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83200"/>
            <a:ext cx="9144000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9454" y="2063406"/>
            <a:ext cx="122237" cy="109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6" name="Picture 10" descr="https://im0-tub-ru.yandex.net/i?id=9db43d58a0ad46b17abca9c1804efce5-l&amp;n=1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353" y="1428645"/>
            <a:ext cx="4211981" cy="28085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475151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4960" y="182881"/>
            <a:ext cx="8828246" cy="849854"/>
          </a:xfrm>
        </p:spPr>
        <p:txBody>
          <a:bodyPr>
            <a:noAutofit/>
          </a:bodyPr>
          <a:lstStyle/>
          <a:p>
            <a:pPr algn="ctr" fontAlgn="t">
              <a:spcBef>
                <a:spcPts val="0"/>
              </a:spcBef>
            </a:pPr>
            <a:b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</a:br>
            <a:br>
              <a:rPr lang="ru-RU" sz="1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ЗАДАЧИ  СПЕЦИАЛИСТА </a:t>
            </a:r>
            <a:br>
              <a:rPr lang="ru-RU" sz="1800" b="1" dirty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</a:br>
            <a:r>
              <a:rPr lang="ru-RU" sz="1800" b="1" dirty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ПИЩЕВОЙ  ПРОМЫШЛЕННОСТИ  БУДУЩЕГО:</a:t>
            </a:r>
            <a:b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</a:br>
            <a:b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</a:b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7063" y="2668588"/>
            <a:ext cx="268287" cy="249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9463" y="2820988"/>
            <a:ext cx="268287" cy="249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1863" y="2973388"/>
            <a:ext cx="268287" cy="249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8" name="Picture 8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7063" y="1004105"/>
            <a:ext cx="4020343" cy="29582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3829" y="2734389"/>
            <a:ext cx="4005263" cy="28739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0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4" y="5340668"/>
            <a:ext cx="91440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1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73" y="0"/>
            <a:ext cx="433387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2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22" y="397986"/>
            <a:ext cx="268287" cy="249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67092587-EE6B-4240-851D-D5821FE2F28B}"/>
              </a:ext>
            </a:extLst>
          </p:cNvPr>
          <p:cNvSpPr/>
          <p:nvPr/>
        </p:nvSpPr>
        <p:spPr>
          <a:xfrm>
            <a:off x="428102" y="1453649"/>
            <a:ext cx="3930262" cy="1367678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2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Создание новых продуктов питания с использованием инновационных технологий или полученных из нетрадиционного сырья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6FAFFCFD-90A1-4BC1-9E94-B8F85AA9DB2F}"/>
              </a:ext>
            </a:extLst>
          </p:cNvPr>
          <p:cNvSpPr/>
          <p:nvPr/>
        </p:nvSpPr>
        <p:spPr>
          <a:xfrm>
            <a:off x="349402" y="3388208"/>
            <a:ext cx="3930262" cy="1367678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2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Применение методов биотехнологии и  инженерии, оптимизация технологических процессов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72634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A5EDD80-AEEA-4876-98AF-A3D6E0D4DBB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4166" y="1148159"/>
            <a:ext cx="2642020" cy="198151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0475" y="0"/>
            <a:ext cx="8948844" cy="1236187"/>
          </a:xfrm>
        </p:spPr>
        <p:txBody>
          <a:bodyPr>
            <a:normAutofit fontScale="90000"/>
          </a:bodyPr>
          <a:lstStyle/>
          <a:p>
            <a:pPr lvl="0" defTabSz="713232">
              <a:lnSpc>
                <a:spcPct val="100000"/>
              </a:lnSpc>
              <a:spcBef>
                <a:spcPts val="0"/>
              </a:spcBef>
            </a:pPr>
            <a:b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</a:br>
            <a:b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35.03.07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Технология производства и переработки с/х продукции</a:t>
            </a:r>
            <a:b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</a:b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Профиль: </a:t>
            </a:r>
            <a:r>
              <a:rPr lang="ru-RU" sz="2000" u="sng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Производство и переработка продукции растениеводства</a:t>
            </a:r>
            <a:b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ВИ: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Биология / химия или математика или информатика и ИКТ или экзамен по профилю подготовки / русский язык</a:t>
            </a:r>
            <a:br>
              <a:rPr lang="ru-RU" sz="2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sz="2400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94959" y="1770274"/>
            <a:ext cx="4891233" cy="3944726"/>
          </a:xfrm>
        </p:spPr>
        <p:txBody>
          <a:bodyPr>
            <a:normAutofit/>
          </a:bodyPr>
          <a:lstStyle/>
          <a:p>
            <a:pPr marL="0" lvl="0" indent="0" algn="just" defTabSz="713232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600" dirty="0">
                <a:solidFill>
                  <a:srgbClr val="002060"/>
                </a:solidFill>
                <a:latin typeface="PT Sans"/>
              </a:rPr>
              <a:t>	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Россия и Новгородская область имеют большой потенциал в области производства и переработки сельскохозяйственной продукции. </a:t>
            </a:r>
          </a:p>
          <a:p>
            <a:pPr marL="0" lvl="0" indent="0" algn="just" defTabSz="713232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Фермерским хозяйствам, сельскохозяйственным и перерабатывающим предприятиям требуются  квалифицированные технологи, как для производства растениеводческого сырья, так и готовой продукции. Данный профиль является актуальным для продовольственной безопасности региона и России в целом.</a:t>
            </a:r>
          </a:p>
          <a:p>
            <a:pPr marL="0" indent="0" algn="just">
              <a:buNone/>
            </a:pPr>
            <a:br>
              <a:rPr lang="ru-RU" sz="1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dirty="0">
              <a:solidFill>
                <a:srgbClr val="00206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353" y="0"/>
            <a:ext cx="433387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245" y="440960"/>
            <a:ext cx="267601" cy="252000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321" y="1894988"/>
            <a:ext cx="122237" cy="109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0" y="5355000"/>
            <a:ext cx="9144000" cy="360000"/>
          </a:xfrm>
          <a:prstGeom prst="rect">
            <a:avLst/>
          </a:prstGeom>
          <a:solidFill>
            <a:srgbClr val="002F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C070263-F4CD-4505-9CB9-134FAB73C3A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72"/>
          <a:stretch/>
        </p:blipFill>
        <p:spPr>
          <a:xfrm>
            <a:off x="5424006" y="3129674"/>
            <a:ext cx="2688935" cy="20910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352066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6161" y="255569"/>
            <a:ext cx="8515350" cy="555496"/>
          </a:xfrm>
        </p:spPr>
        <p:txBody>
          <a:bodyPr>
            <a:noAutofit/>
          </a:bodyPr>
          <a:lstStyle/>
          <a:p>
            <a:r>
              <a:rPr lang="ru-RU" sz="2200" b="1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</a:t>
            </a:r>
            <a:br>
              <a:rPr lang="ru-RU" sz="2200" b="1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200" b="1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ОБЛАСТЬ ПРОФЕССИОНАЛЬНОЙ ДЕЯТЕЛЬНОСТИ</a:t>
            </a:r>
            <a:br>
              <a:rPr lang="ru-RU" sz="2200" dirty="0">
                <a:solidFill>
                  <a:schemeClr val="accent4">
                    <a:lumMod val="1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</a:br>
            <a:br>
              <a:rPr lang="ru-RU" sz="2200" dirty="0">
                <a:solidFill>
                  <a:schemeClr val="accent4">
                    <a:lumMod val="1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</a:br>
            <a:endParaRPr lang="ru-RU" sz="22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73040"/>
            <a:ext cx="9144000" cy="441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353" y="0"/>
            <a:ext cx="433387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245" y="440960"/>
            <a:ext cx="267601" cy="252000"/>
          </a:xfrm>
          <a:prstGeom prst="rect">
            <a:avLst/>
          </a:prstGeom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353" y="759103"/>
            <a:ext cx="3631247" cy="2733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4148" y="2799245"/>
            <a:ext cx="3564016" cy="25803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Объект 3">
            <a:extLst>
              <a:ext uri="{FF2B5EF4-FFF2-40B4-BE49-F238E27FC236}">
                <a16:creationId xmlns:a16="http://schemas.microsoft.com/office/drawing/2014/main" id="{D9D88896-5299-408A-B51D-20026A816C4C}"/>
              </a:ext>
            </a:extLst>
          </p:cNvPr>
          <p:cNvSpPr txBox="1">
            <a:spLocks/>
          </p:cNvSpPr>
          <p:nvPr/>
        </p:nvSpPr>
        <p:spPr>
          <a:xfrm>
            <a:off x="4826794" y="3329251"/>
            <a:ext cx="4036853" cy="1520296"/>
          </a:xfrm>
          <a:prstGeom prst="roundRect">
            <a:avLst/>
          </a:prstGeom>
          <a:solidFill>
            <a:schemeClr val="bg2"/>
          </a:solidFill>
          <a:ln w="19050" cap="flat" cmpd="sng" algn="ctr">
            <a:solidFill>
              <a:schemeClr val="accent1">
                <a:lumMod val="50000"/>
              </a:schemeClr>
            </a:solidFill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85000" lnSpcReduction="1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ru-RU" sz="1900" kern="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Разработка технологий производства продукции растениеводства высокого качества с использованием инновационных научных достижений</a:t>
            </a: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8B558EBC-A96D-4288-996A-166C9DCBE521}"/>
              </a:ext>
            </a:extLst>
          </p:cNvPr>
          <p:cNvSpPr/>
          <p:nvPr/>
        </p:nvSpPr>
        <p:spPr>
          <a:xfrm>
            <a:off x="4285034" y="847007"/>
            <a:ext cx="4342894" cy="1519200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2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Генетика, селекция, семеноводство и биотехнология сельскохозяйственных культур с целью создания высокопродуктивных сортов и гибридов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36089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ag-drones-mi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02766" y="1483360"/>
            <a:ext cx="2992097" cy="37663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Содержимое 5" descr="52978cf2920e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400" y="1483360"/>
            <a:ext cx="2784438" cy="37663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628650" y="83431"/>
            <a:ext cx="7886700" cy="1054249"/>
          </a:xfrm>
        </p:spPr>
        <p:txBody>
          <a:bodyPr>
            <a:normAutofit/>
          </a:bodyPr>
          <a:lstStyle/>
          <a:p>
            <a:pPr algn="ctr"/>
            <a:r>
              <a:rPr lang="ru-RU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ВЫСОКАЯ ЭФФЕКТИВНОСТЬ ПРОИЗВОДСТВА ПРОДУКЦИИ РАСТЕНИЕВОДСТВА ДОСТИГАЕТСЯ ЗА СЧЕТ ПРИМЕНЕНИЯ ЦИФРОВЫХ ТЕХНОЛОГИЙ</a:t>
            </a:r>
          </a:p>
        </p:txBody>
      </p:sp>
      <p:pic>
        <p:nvPicPr>
          <p:cNvPr id="11" name="Содержимое 3" descr="Bonirob-16_larg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36838" y="1483360"/>
            <a:ext cx="3065928" cy="37663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0" y="5355000"/>
            <a:ext cx="9144000" cy="360000"/>
          </a:xfrm>
          <a:prstGeom prst="rect">
            <a:avLst/>
          </a:prstGeom>
          <a:solidFill>
            <a:srgbClr val="002F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60000" y="0"/>
            <a:ext cx="432000" cy="792000"/>
          </a:xfrm>
          <a:prstGeom prst="rect">
            <a:avLst/>
          </a:prstGeom>
          <a:solidFill>
            <a:srgbClr val="002F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800" y="457200"/>
            <a:ext cx="267601" cy="2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845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5355000"/>
            <a:ext cx="9144000" cy="360000"/>
          </a:xfrm>
          <a:prstGeom prst="rect">
            <a:avLst/>
          </a:prstGeom>
          <a:solidFill>
            <a:srgbClr val="002F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1008000" y="540000"/>
            <a:ext cx="7776000" cy="648000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800" dirty="0">
              <a:latin typeface="PT Sans" panose="020B0503020203020204" pitchFamily="34" charset="-52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29537" y="1701054"/>
            <a:ext cx="367554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Программа предусматривает подготовку квалифицированных технологов для производства животноводческого сырья и готовой продукции. При разработке ОП учитывались рекомендации работодателей сельскохозяйственных предприятий, выбран производственно-технологический тип профессиональной деятельности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60000" y="0"/>
            <a:ext cx="432000" cy="792000"/>
          </a:xfrm>
          <a:prstGeom prst="rect">
            <a:avLst/>
          </a:prstGeom>
          <a:solidFill>
            <a:srgbClr val="002F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800" y="457200"/>
            <a:ext cx="267601" cy="252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B35F80E-9B39-43F2-9795-64DD31B0E520}"/>
              </a:ext>
            </a:extLst>
          </p:cNvPr>
          <p:cNvSpPr txBox="1"/>
          <p:nvPr/>
        </p:nvSpPr>
        <p:spPr>
          <a:xfrm>
            <a:off x="792000" y="146304"/>
            <a:ext cx="785376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35.03.07</a:t>
            </a:r>
            <a:r>
              <a:rPr lang="ru-RU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sz="1800" b="1" dirty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Технология производства и переработки с/х продукции</a:t>
            </a:r>
            <a:br>
              <a:rPr lang="ru-RU" sz="1800" dirty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</a:br>
            <a:r>
              <a:rPr lang="ru-RU" sz="1800" dirty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Профиль: </a:t>
            </a:r>
            <a:r>
              <a:rPr lang="ru-RU" sz="1800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Производство и переработка продукции животноводства</a:t>
            </a:r>
          </a:p>
          <a:p>
            <a:r>
              <a:rPr lang="ru-RU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ВИ: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Биология / химия или математика или информатика и ИКТ или экзамен по профилю подготовки / русский язык</a:t>
            </a:r>
            <a:endParaRPr lang="ru-RU" sz="2000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956" y="1794169"/>
            <a:ext cx="125719" cy="10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4975" y="1375197"/>
            <a:ext cx="2199025" cy="14671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/>
          <a:srcRect l="21683" b="18797"/>
          <a:stretch/>
        </p:blipFill>
        <p:spPr>
          <a:xfrm>
            <a:off x="4142636" y="3132767"/>
            <a:ext cx="2774047" cy="16435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47734" y="1359797"/>
            <a:ext cx="2337241" cy="17103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58948" y="2857500"/>
            <a:ext cx="2451079" cy="18403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8"/>
          <a:srcRect l="7540" t="17106" r="4544"/>
          <a:stretch/>
        </p:blipFill>
        <p:spPr>
          <a:xfrm>
            <a:off x="5752785" y="2450321"/>
            <a:ext cx="1828800" cy="15148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972056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DDA9538-CB7D-4DA6-91AE-050E0B76A8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0945" y="26657"/>
            <a:ext cx="2141677" cy="214167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1D3DF26-47C0-4A1B-9A09-00BB6043D2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59" y="0"/>
            <a:ext cx="2974503" cy="223087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0ACBF5A-9089-4BAB-ADA0-81FBAE3F3A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1" y="3535287"/>
            <a:ext cx="3092238" cy="219971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DA58B83-B35A-457B-A35F-5A2F26173E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7461" y="3112552"/>
            <a:ext cx="3229216" cy="215388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6C1BF7D-9904-4040-8B8B-DAEAC59B719D}"/>
              </a:ext>
            </a:extLst>
          </p:cNvPr>
          <p:cNvSpPr txBox="1"/>
          <p:nvPr/>
        </p:nvSpPr>
        <p:spPr>
          <a:xfrm>
            <a:off x="-1" y="2230876"/>
            <a:ext cx="3346315" cy="1604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Новгородская республика – мощное средневековое государство в европейской части России.</a:t>
            </a:r>
          </a:p>
          <a:p>
            <a:r>
              <a:rPr lang="ru-RU" dirty="0"/>
              <a:t>Великий Новгород – крупнейший торговый и культурный центр, входивший в Ганзейский Союз</a:t>
            </a:r>
          </a:p>
          <a:p>
            <a:endParaRPr lang="ru-RU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03DD68C-E04E-4A35-945D-279A9EDC5E42}"/>
              </a:ext>
            </a:extLst>
          </p:cNvPr>
          <p:cNvSpPr txBox="1"/>
          <p:nvPr/>
        </p:nvSpPr>
        <p:spPr>
          <a:xfrm>
            <a:off x="3125821" y="155643"/>
            <a:ext cx="3865124" cy="26853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Издревле Великий Новгород является центром летописания и книжности.</a:t>
            </a:r>
          </a:p>
          <a:p>
            <a:r>
              <a:rPr lang="ru-RU" dirty="0"/>
              <a:t>Здесь найдены первые берестяные грамоты.</a:t>
            </a:r>
          </a:p>
          <a:p>
            <a:endParaRPr lang="ru-RU" dirty="0"/>
          </a:p>
          <a:p>
            <a:r>
              <a:rPr lang="ru-RU" dirty="0"/>
              <a:t>В 1030 году в Новгороде была открыта первая школа князем Ярославом Мудрым.</a:t>
            </a:r>
          </a:p>
          <a:p>
            <a:endParaRPr lang="ru-RU" dirty="0"/>
          </a:p>
          <a:p>
            <a:r>
              <a:rPr lang="ru-RU" dirty="0"/>
              <a:t>В </a:t>
            </a:r>
            <a:r>
              <a:rPr lang="en-US" dirty="0"/>
              <a:t>XVIII</a:t>
            </a:r>
            <a:r>
              <a:rPr lang="ru-RU" dirty="0"/>
              <a:t> в. Братья </a:t>
            </a:r>
            <a:r>
              <a:rPr lang="ru-RU" dirty="0" err="1"/>
              <a:t>Лихуды</a:t>
            </a:r>
            <a:r>
              <a:rPr lang="ru-RU" dirty="0"/>
              <a:t> создали в Великом Новгороде Греко-славянскую школу – первое высшее учебное заведение академического типа.</a:t>
            </a:r>
          </a:p>
          <a:p>
            <a:endParaRPr lang="ru-RU" dirty="0"/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D33E9BB2-4F4B-4666-9452-45B26972F46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6989" y="4254229"/>
            <a:ext cx="3737011" cy="137716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451BC36-991D-4B75-A59B-76FD0A4ECF5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1762" y="2309200"/>
            <a:ext cx="3092238" cy="186142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DB8ADD3-CDA1-4ED4-92AB-BC4AB16DEBCD}"/>
              </a:ext>
            </a:extLst>
          </p:cNvPr>
          <p:cNvSpPr txBox="1"/>
          <p:nvPr/>
        </p:nvSpPr>
        <p:spPr>
          <a:xfrm>
            <a:off x="3037251" y="5253335"/>
            <a:ext cx="25399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Памятник берестяной грамоте</a:t>
            </a:r>
          </a:p>
          <a:p>
            <a:r>
              <a:rPr lang="ru-RU" sz="1200" dirty="0"/>
              <a:t>	                   Антоново </a:t>
            </a:r>
          </a:p>
        </p:txBody>
      </p:sp>
    </p:spTree>
    <p:extLst>
      <p:ext uri="{BB962C8B-B14F-4D97-AF65-F5344CB8AC3E}">
        <p14:creationId xmlns:p14="http://schemas.microsoft.com/office/powerpoint/2010/main" val="5325817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221D7F-0900-4A27-810F-01CB4194F9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634" y="-125055"/>
            <a:ext cx="8921626" cy="1207501"/>
          </a:xfrm>
        </p:spPr>
        <p:txBody>
          <a:bodyPr vert="horz" lIns="76200" tIns="38100" rIns="76200" bIns="38100" rtlCol="0" anchor="b">
            <a:noAutofit/>
          </a:bodyPr>
          <a:lstStyle/>
          <a:p>
            <a:pPr algn="ctr" defTabSz="761970"/>
            <a:r>
              <a:rPr lang="ru-RU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СОВРЕМЕННЫЙ ЖИВОТНОВОДЧЕСКИЙ КОМПЛЕКС – ЭТО ПОЛНОСТЬЮ АВТОМАТИЗИРОВАННЫЙ,РОБОТИЗИРОВАННЫЙ ОБЪЕКТ</a:t>
            </a:r>
            <a:r>
              <a:rPr lang="en-US" sz="1800" b="1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1" i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РОБОТИЗИРОВАННЫЙ </a:t>
            </a:r>
            <a:r>
              <a:rPr lang="en-US" sz="1667" b="1" i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СЕЛЬСКОХОЗЯЙСТВЕННЫЙ ОБЪЕКТ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413BF7D-A59B-4774-8665-C76C9A8901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99"/>
          <a:stretch/>
        </p:blipFill>
        <p:spPr>
          <a:xfrm>
            <a:off x="4303604" y="1082645"/>
            <a:ext cx="3775389" cy="19974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Объект 6">
            <a:extLst>
              <a:ext uri="{FF2B5EF4-FFF2-40B4-BE49-F238E27FC236}">
                <a16:creationId xmlns:a16="http://schemas.microsoft.com/office/drawing/2014/main" id="{F879560B-A921-4B10-ABB8-BD126BBB25F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35168" t="11729" r="13287" b="-1"/>
          <a:stretch/>
        </p:blipFill>
        <p:spPr>
          <a:xfrm>
            <a:off x="938059" y="1038770"/>
            <a:ext cx="2920912" cy="21252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BD2E1AA2-B9CA-4317-A38C-7F7F498AC5B3}"/>
              </a:ext>
            </a:extLst>
          </p:cNvPr>
          <p:cNvSpPr/>
          <p:nvPr/>
        </p:nvSpPr>
        <p:spPr>
          <a:xfrm>
            <a:off x="0" y="5355000"/>
            <a:ext cx="9144000" cy="360000"/>
          </a:xfrm>
          <a:prstGeom prst="rect">
            <a:avLst/>
          </a:prstGeom>
          <a:solidFill>
            <a:srgbClr val="002F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49AE311B-94C6-4FA6-97AA-4D8824ED8DA6}"/>
              </a:ext>
            </a:extLst>
          </p:cNvPr>
          <p:cNvSpPr/>
          <p:nvPr/>
        </p:nvSpPr>
        <p:spPr>
          <a:xfrm>
            <a:off x="360000" y="0"/>
            <a:ext cx="432000" cy="792000"/>
          </a:xfrm>
          <a:prstGeom prst="rect">
            <a:avLst/>
          </a:prstGeom>
          <a:solidFill>
            <a:srgbClr val="002F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0AB05DE-FB27-4C5A-9938-4D7D13F9AD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800" y="457200"/>
            <a:ext cx="267601" cy="252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/>
          <a:srcRect r="29376"/>
          <a:stretch/>
        </p:blipFill>
        <p:spPr>
          <a:xfrm>
            <a:off x="6745486" y="985507"/>
            <a:ext cx="1517111" cy="15454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/>
          <a:srcRect l="4853" t="12043" r="4439" b="7529"/>
          <a:stretch/>
        </p:blipFill>
        <p:spPr>
          <a:xfrm>
            <a:off x="4399878" y="3043309"/>
            <a:ext cx="3808208" cy="23116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7"/>
          <a:srcRect l="3881" t="4963" r="4207" b="6474"/>
          <a:stretch/>
        </p:blipFill>
        <p:spPr>
          <a:xfrm>
            <a:off x="722568" y="3098202"/>
            <a:ext cx="3429884" cy="22567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200603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4253" y="-61913"/>
            <a:ext cx="8563086" cy="1086522"/>
          </a:xfrm>
        </p:spPr>
        <p:txBody>
          <a:bodyPr>
            <a:noAutofit/>
          </a:bodyPr>
          <a:lstStyle/>
          <a:p>
            <a:pPr algn="just"/>
            <a:br>
              <a:rPr lang="ru-RU" altLang="ru-RU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altLang="ru-RU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altLang="ru-RU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altLang="ru-RU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altLang="ru-RU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ru-RU" altLang="ru-RU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КЕМ ДОЛЖЕН УПРАВЛЯТЬ ТЕХНОЛОГ ПРОИЗВОДСТВА И ПЕРЕРАБОТКИ ПРОДУКЦИИ ЖИВОТНОВОДСТВА - ЛЮДЬМИ ИЛИ ЖИВОТНЫМИ?</a:t>
            </a:r>
            <a:br>
              <a:rPr lang="ru-RU" alt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alt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Технолог производства и переработки продукции животноводства - высококвалифицированный специалист    по осуществлению организации производства и переработки высококачественной животноводческой продукции при наименьших затратах труда и средств</a:t>
            </a:r>
            <a:endParaRPr lang="ru-RU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5355000"/>
            <a:ext cx="9144000" cy="360000"/>
          </a:xfrm>
          <a:prstGeom prst="rect">
            <a:avLst/>
          </a:prstGeom>
          <a:solidFill>
            <a:srgbClr val="002F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014" y="0"/>
            <a:ext cx="433387" cy="792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800" y="457200"/>
            <a:ext cx="267601" cy="252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E138DB0-4407-49D4-A8D8-A5E86C9D440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528"/>
          <a:stretch/>
        </p:blipFill>
        <p:spPr>
          <a:xfrm>
            <a:off x="3857925" y="2520210"/>
            <a:ext cx="4982207" cy="252883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800" y="2289027"/>
            <a:ext cx="3753636" cy="32459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2746268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352340" y="255178"/>
            <a:ext cx="8606144" cy="1104636"/>
          </a:xfrm>
        </p:spPr>
        <p:txBody>
          <a:bodyPr>
            <a:noAutofit/>
          </a:bodyPr>
          <a:lstStyle/>
          <a:p>
            <a:pPr algn="ctr"/>
            <a:r>
              <a:rPr lang="ru-RU" altLang="ru-RU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36.04.02 Зоотехния (магистратура)</a:t>
            </a:r>
            <a:br>
              <a:rPr lang="ru-RU" altLang="ru-RU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ru-RU" altLang="ru-RU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18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Профиль: Организация производства продуктов животноводства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0" y="5355000"/>
            <a:ext cx="9144000" cy="360000"/>
          </a:xfrm>
          <a:prstGeom prst="rect">
            <a:avLst/>
          </a:prstGeom>
          <a:solidFill>
            <a:srgbClr val="002F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703" y="0"/>
            <a:ext cx="433387" cy="792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800" y="457200"/>
            <a:ext cx="267601" cy="252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C34050E-0216-406D-9200-EF9702145D67}"/>
              </a:ext>
            </a:extLst>
          </p:cNvPr>
          <p:cNvSpPr txBox="1"/>
          <p:nvPr/>
        </p:nvSpPr>
        <p:spPr>
          <a:xfrm>
            <a:off x="442800" y="560353"/>
            <a:ext cx="860614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600" dirty="0">
              <a:latin typeface="PT Sans"/>
            </a:endParaRPr>
          </a:p>
          <a:p>
            <a:endParaRPr lang="ru-RU" sz="1600" dirty="0">
              <a:latin typeface="PT Sans"/>
            </a:endParaRPr>
          </a:p>
          <a:p>
            <a:endParaRPr lang="ru-RU" sz="1600" dirty="0">
              <a:latin typeface="PT Sans"/>
            </a:endParaRPr>
          </a:p>
          <a:p>
            <a:pPr algn="just"/>
            <a:endParaRPr lang="ru-RU" sz="1600" dirty="0">
              <a:latin typeface="PT Sans"/>
            </a:endParaRPr>
          </a:p>
          <a:p>
            <a:pPr algn="just"/>
            <a:r>
              <a:rPr lang="ru-RU" sz="1600" dirty="0">
                <a:latin typeface="PT Sans"/>
              </a:rPr>
              <a:t>	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Основной  целью  программы является: подготовка  квалифицированных кадров  в  области образования  и  науки;  подготовка специалистов в сфере организации и управления деятельностью предприятий по производству и переработке животноводческой продукции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E821383-6BA3-48FA-B503-1C3B5795EB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682" y="1695576"/>
            <a:ext cx="125719" cy="10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22" b="19903"/>
          <a:stretch/>
        </p:blipFill>
        <p:spPr>
          <a:xfrm>
            <a:off x="276398" y="3088915"/>
            <a:ext cx="4375375" cy="21715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97" b="10813"/>
          <a:stretch/>
        </p:blipFill>
        <p:spPr>
          <a:xfrm>
            <a:off x="5098914" y="3088915"/>
            <a:ext cx="3760814" cy="21715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58432" y="330484"/>
            <a:ext cx="1116617" cy="923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48755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55039" y="154422"/>
            <a:ext cx="7560310" cy="857555"/>
          </a:xfrm>
        </p:spPr>
        <p:txBody>
          <a:bodyPr>
            <a:normAutofit/>
          </a:bodyPr>
          <a:lstStyle/>
          <a:p>
            <a:pPr algn="ctr"/>
            <a:r>
              <a:rPr lang="ru-RU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ГОСУДАРСТВЕННАЯ ПОДДЕРЖКА </a:t>
            </a:r>
            <a:br>
              <a:rPr lang="ru-RU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МОЛОДЫХ СПЕЦИАЛИСТОВ</a:t>
            </a:r>
            <a:endParaRPr lang="ru-RU" sz="1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93293" y="1164514"/>
            <a:ext cx="7964673" cy="3362466"/>
          </a:xfrm>
        </p:spPr>
        <p:txBody>
          <a:bodyPr>
            <a:normAutofit lnSpcReduction="10000"/>
          </a:bodyPr>
          <a:lstStyle/>
          <a:p>
            <a:pPr marL="0" lvl="0" indent="0" defTabSz="914400">
              <a:lnSpc>
                <a:spcPct val="120000"/>
              </a:lnSpc>
              <a:spcBef>
                <a:spcPts val="300"/>
              </a:spcBef>
              <a:buNone/>
            </a:pP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Государственная поддержка оказывается молодым специалистам, заключившим трудовые договоры на срок не менее 3 лет с организацией агропромышленного комплекса, сельскохозяйственной организацией или крестьянским (фермерским) хозяйством, соответствующим требованиям, установленным частью 2 статьи 1 областного закона «О государственной поддержке кадрового потенциала агропромышленного комплекса Новгородской области на 2008-2024 годы», в виде:</a:t>
            </a:r>
          </a:p>
          <a:p>
            <a:pPr marL="0" lvl="0" indent="0" defTabSz="914400">
              <a:lnSpc>
                <a:spcPct val="120000"/>
              </a:lnSpc>
              <a:spcBef>
                <a:spcPts val="300"/>
              </a:spcBef>
              <a:buNone/>
            </a:pP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единовременного денежного пособия в размере </a:t>
            </a:r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тысяч рублей - для выпускников образовательных организаций высшего образования;</a:t>
            </a:r>
          </a:p>
          <a:p>
            <a:pPr marL="0" lvl="0" indent="0" defTabSz="914400">
              <a:lnSpc>
                <a:spcPct val="120000"/>
              </a:lnSpc>
              <a:spcBef>
                <a:spcPts val="300"/>
              </a:spcBef>
              <a:buNone/>
            </a:pP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ежеквартального денежного пособия в размере </a:t>
            </a:r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тысячи рублей - для выпускников образовательных организаций высшего образования.</a:t>
            </a:r>
          </a:p>
          <a:p>
            <a:pPr>
              <a:lnSpc>
                <a:spcPct val="120000"/>
              </a:lnSpc>
            </a:pP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5355000"/>
            <a:ext cx="9144000" cy="360000"/>
          </a:xfrm>
          <a:prstGeom prst="rect">
            <a:avLst/>
          </a:prstGeom>
          <a:solidFill>
            <a:srgbClr val="002F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906" y="0"/>
            <a:ext cx="433387" cy="792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800" y="457200"/>
            <a:ext cx="267601" cy="252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512863" y="1249362"/>
            <a:ext cx="197538" cy="16969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2705823-6410-459A-8106-BB101C09201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512862" y="3187472"/>
            <a:ext cx="197538" cy="16969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2D8CA3B-692A-4AFF-87C6-A72EDCFE774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512862" y="3761561"/>
            <a:ext cx="197538" cy="169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74911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76187" y="124455"/>
            <a:ext cx="7560310" cy="857555"/>
          </a:xfrm>
        </p:spPr>
        <p:txBody>
          <a:bodyPr>
            <a:normAutofit/>
          </a:bodyPr>
          <a:lstStyle/>
          <a:p>
            <a:pPr algn="ctr"/>
            <a:r>
              <a:rPr lang="ru-RU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ГОСУДАРСТВЕННАЯ ПОДДЕРЖКА </a:t>
            </a:r>
            <a:br>
              <a:rPr lang="ru-RU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МОЛОДЫХ СПЕЦИАЛИСТОВ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1063" y="1257542"/>
            <a:ext cx="8434920" cy="4135800"/>
          </a:xfrm>
        </p:spPr>
        <p:txBody>
          <a:bodyPr>
            <a:normAutofit/>
          </a:bodyPr>
          <a:lstStyle/>
          <a:p>
            <a:pPr marL="0" lvl="0" indent="0" defTabSz="91440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рамках мероприятий по улучшению жилищных условий граждан, проживающих в сельской местности, в том числе молодых специалистов, подпрограммы "Устойчивое развитие сельских территорий" Государственной программы развития сельского хозяйства и регулирования рынков сельскохозяйственной продукции, сырья и продовольствия на 2013-2020 годы, утвержденной постановлением Правительства Российской Федерации от 14.07.2012 N 717:</a:t>
            </a:r>
          </a:p>
          <a:p>
            <a:pPr marL="0" lvl="0" indent="0" algn="just" defTabSz="914400">
              <a:lnSpc>
                <a:spcPct val="100000"/>
              </a:lnSpc>
              <a:spcBef>
                <a:spcPts val="0"/>
              </a:spcBef>
              <a:buNone/>
            </a:pPr>
            <a:endParaRPr lang="ru-RU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 algn="just" defTabSz="914400">
              <a:lnSpc>
                <a:spcPct val="100000"/>
              </a:lnSpc>
              <a:spcBef>
                <a:spcPts val="0"/>
              </a:spcBef>
              <a:buNone/>
            </a:pPr>
            <a:endParaRPr lang="ru-RU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5355000"/>
            <a:ext cx="9144000" cy="360000"/>
          </a:xfrm>
          <a:prstGeom prst="rect">
            <a:avLst/>
          </a:prstGeom>
          <a:solidFill>
            <a:srgbClr val="002F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906" y="0"/>
            <a:ext cx="433387" cy="792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800" y="457200"/>
            <a:ext cx="267601" cy="252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345258" y="3601631"/>
            <a:ext cx="195084" cy="16758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A3D2BFB-4195-47DB-9960-2D2BB6F3C0D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2639" y="2857500"/>
            <a:ext cx="4313616" cy="24241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7F64502-86D9-4198-960A-5470E74052D0}"/>
              </a:ext>
            </a:extLst>
          </p:cNvPr>
          <p:cNvSpPr txBox="1"/>
          <p:nvPr/>
        </p:nvSpPr>
        <p:spPr>
          <a:xfrm>
            <a:off x="671063" y="3509808"/>
            <a:ext cx="384025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914400"/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согласно пункту 8 Типового положения молодым специалистам АПК предоставляется социальная выплата на покупку и строительство жилья</a:t>
            </a:r>
          </a:p>
          <a:p>
            <a:pPr marL="0" lvl="0" indent="0" algn="just" defTabSz="91440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2060"/>
              </a:solidFill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F7330AF-79F3-47EA-9178-440B251A9D2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345258" y="1338398"/>
            <a:ext cx="195084" cy="167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48841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72122"/>
            <a:ext cx="7886700" cy="645460"/>
          </a:xfrm>
        </p:spPr>
        <p:txBody>
          <a:bodyPr>
            <a:normAutofit/>
          </a:bodyPr>
          <a:lstStyle/>
          <a:p>
            <a:pPr algn="ctr"/>
            <a:r>
              <a:rPr lang="ru-RU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СТИПЕНДИИ СТУДЕНТОВ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2113" y="849854"/>
            <a:ext cx="8644311" cy="4505146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Государственная академическая стипендия (назначается при хорошей и отличной успеваемости) в размере </a:t>
            </a:r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1850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рублей.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Государственная социальная стипендия (назначается малообеспеченным студентам или студентам, имеющим соответствующие льготы) в размере </a:t>
            </a:r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2775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рублей.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Повышенная государственная академическая стипендия за успехи в учебной и научной деятельности, достижения в творчестве, спорте, общественной деятельности. В настоящий момент её размер составляет </a:t>
            </a:r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5854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рублей в месяц.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Повышенная государственная социальная стипендия  отдельным категориям студентов I и II курса составляет </a:t>
            </a:r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9786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рублей в месяц.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600" i="1" dirty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  Вместе с тем, лучшие студенты получают именные стипендии:</a:t>
            </a:r>
            <a:endParaRPr lang="ru-RU" sz="1600" i="1" dirty="0">
              <a:solidFill>
                <a:srgbClr val="00206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1 Стипендия Президента РФ  -  в размере </a:t>
            </a:r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2200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 рублей.</a:t>
            </a:r>
            <a:endParaRPr lang="ru-RU" sz="1600" dirty="0">
              <a:solidFill>
                <a:srgbClr val="00206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2 Стипендия Правительства РФ  - в размере </a:t>
            </a:r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1440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 рублей.</a:t>
            </a:r>
            <a:endParaRPr lang="ru-RU" sz="1600" dirty="0">
              <a:solidFill>
                <a:srgbClr val="00206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3 Стипендия «Господин Великий Новгород»  - в размере </a:t>
            </a:r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1768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 рублей.</a:t>
            </a:r>
            <a:endParaRPr lang="ru-RU" sz="1600" dirty="0">
              <a:solidFill>
                <a:srgbClr val="00206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4 Стипендия Мэра Великого Новгорода - в размере </a:t>
            </a:r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1500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 рублей.</a:t>
            </a:r>
            <a:endParaRPr lang="ru-RU" sz="1600" dirty="0">
              <a:solidFill>
                <a:srgbClr val="00206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endParaRPr lang="ru-RU" sz="1600" dirty="0">
              <a:solidFill>
                <a:srgbClr val="00206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5355000"/>
            <a:ext cx="9144000" cy="360000"/>
          </a:xfrm>
          <a:prstGeom prst="rect">
            <a:avLst/>
          </a:prstGeom>
          <a:solidFill>
            <a:srgbClr val="002F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113" y="0"/>
            <a:ext cx="433387" cy="9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800" y="457200"/>
            <a:ext cx="267601" cy="252000"/>
          </a:xfrm>
          <a:prstGeom prst="rect">
            <a:avLst/>
          </a:prstGeom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639" y="4066390"/>
            <a:ext cx="1073275" cy="78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268095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629179"/>
          </a:xfrm>
        </p:spPr>
        <p:txBody>
          <a:bodyPr>
            <a:noAutofit/>
          </a:bodyPr>
          <a:lstStyle/>
          <a:p>
            <a:br>
              <a:rPr lang="ru-RU" altLang="ru-RU" sz="2200" b="1" dirty="0">
                <a:solidFill>
                  <a:schemeClr val="accent4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2200" b="1" dirty="0">
                <a:solidFill>
                  <a:schemeClr val="accent4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br>
              <a:rPr lang="ru-RU" sz="1800" dirty="0">
                <a:solidFill>
                  <a:schemeClr val="accent4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dirty="0">
                <a:solidFill>
                  <a:schemeClr val="accent4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</a:t>
            </a:r>
            <a:r>
              <a:rPr lang="ru-RU" altLang="ru-RU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НАШИ УЧЕБНЫЕ БУДНИ…</a:t>
            </a:r>
            <a:br>
              <a:rPr lang="ru-RU" altLang="ru-RU" sz="2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altLang="ru-RU" sz="2200" b="1" dirty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200" b="1" dirty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br>
              <a:rPr lang="ru-RU" sz="22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2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0" y="5355000"/>
            <a:ext cx="9144000" cy="360000"/>
          </a:xfrm>
          <a:prstGeom prst="rect">
            <a:avLst/>
          </a:prstGeom>
          <a:solidFill>
            <a:srgbClr val="002F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113" y="0"/>
            <a:ext cx="433387" cy="9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800" y="457200"/>
            <a:ext cx="267601" cy="252000"/>
          </a:xfrm>
          <a:prstGeom prst="rect">
            <a:avLst/>
          </a:prstGeom>
        </p:spPr>
      </p:pic>
      <p:pic>
        <p:nvPicPr>
          <p:cNvPr id="8" name="Picture 4" descr="https://novvedomosti.ru/images/articles/xdh7eixsk4.jpg?1535624614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772" y="1007872"/>
            <a:ext cx="3438188" cy="21417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xn--c1a2adl.xn--p1ai/content/images/IMG_427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2428" y="2712720"/>
            <a:ext cx="2329012" cy="25581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2428" y="141288"/>
            <a:ext cx="2329012" cy="25917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6160" y="3031712"/>
            <a:ext cx="3129435" cy="23232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 descr="C:\Users\user\Pictures\В_комп_классе.jpg"/>
          <p:cNvPicPr>
            <a:picLocks noChangeAspect="1" noChangeArrowheads="1"/>
          </p:cNvPicPr>
          <p:nvPr/>
        </p:nvPicPr>
        <p:blipFill rotWithShape="1">
          <a:blip r:embed="rId8"/>
          <a:srcRect t="4627" b="805"/>
          <a:stretch/>
        </p:blipFill>
        <p:spPr bwMode="auto">
          <a:xfrm>
            <a:off x="3647441" y="933450"/>
            <a:ext cx="3004988" cy="21234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2" descr="E:\Новая папка\спортзал и лаборатория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54000" y="3139439"/>
            <a:ext cx="3312160" cy="22155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5774855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3104" y="188140"/>
            <a:ext cx="8901430" cy="793009"/>
          </a:xfrm>
        </p:spPr>
        <p:txBody>
          <a:bodyPr>
            <a:noAutofit/>
          </a:bodyPr>
          <a:lstStyle/>
          <a:p>
            <a:pPr algn="ctr"/>
            <a:r>
              <a:rPr lang="ru-RU" sz="2200" dirty="0"/>
              <a:t>   </a:t>
            </a:r>
            <a:br>
              <a:rPr lang="ru-RU" sz="2200" dirty="0"/>
            </a:br>
            <a:r>
              <a:rPr lang="ru-RU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НАУЧНО – ИССЛЕДОВАТЕЛЬСКАЯ </a:t>
            </a:r>
            <a:br>
              <a:rPr lang="ru-RU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РАБОТА СТУДЕНТОВ</a:t>
            </a:r>
            <a:br>
              <a:rPr lang="ru-RU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2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5355000"/>
            <a:ext cx="9144000" cy="360000"/>
          </a:xfrm>
          <a:prstGeom prst="rect">
            <a:avLst/>
          </a:prstGeom>
          <a:solidFill>
            <a:srgbClr val="002F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113" y="0"/>
            <a:ext cx="433387" cy="9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62" y="485934"/>
            <a:ext cx="268287" cy="249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3184" y="1071847"/>
            <a:ext cx="3502217" cy="20723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91" y="984127"/>
            <a:ext cx="3038634" cy="21600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5223" y="3289453"/>
            <a:ext cx="3039605" cy="19748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 descr="К юбилею кафедры 25 лет 079"/>
          <p:cNvPicPr>
            <a:picLocks noChangeAspect="1" noChangeArrowheads="1"/>
          </p:cNvPicPr>
          <p:nvPr/>
        </p:nvPicPr>
        <p:blipFill>
          <a:blip r:embed="rId7">
            <a:lum/>
          </a:blip>
          <a:srcRect l="1559" r="1482"/>
          <a:stretch>
            <a:fillRect/>
          </a:stretch>
        </p:blipFill>
        <p:spPr bwMode="auto">
          <a:xfrm>
            <a:off x="453104" y="3214938"/>
            <a:ext cx="2834845" cy="19399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3" descr="x_f0e202b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968150" y="1916289"/>
            <a:ext cx="3150140" cy="23605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177586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7856" y="156328"/>
            <a:ext cx="7886700" cy="742209"/>
          </a:xfrm>
        </p:spPr>
        <p:txBody>
          <a:bodyPr>
            <a:noAutofit/>
          </a:bodyPr>
          <a:lstStyle/>
          <a:p>
            <a:pPr algn="ctr"/>
            <a:r>
              <a:rPr lang="ru-RU" sz="2200" dirty="0"/>
              <a:t> </a:t>
            </a:r>
            <a:br>
              <a:rPr lang="ru-RU" sz="2200" dirty="0"/>
            </a:br>
            <a:r>
              <a:rPr lang="ru-RU" sz="2200" dirty="0"/>
              <a:t> </a:t>
            </a:r>
            <a:r>
              <a:rPr lang="ru-RU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УЧЕБНАЯ И ПРОИЗВОДСТВЕННАЯ ПРАКТИКИ</a:t>
            </a:r>
            <a:br>
              <a:rPr lang="ru-RU" sz="2200" dirty="0"/>
            </a:br>
            <a:endParaRPr lang="ru-RU" sz="22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0" y="5355000"/>
            <a:ext cx="9144000" cy="360000"/>
          </a:xfrm>
          <a:prstGeom prst="rect">
            <a:avLst/>
          </a:prstGeom>
          <a:solidFill>
            <a:srgbClr val="002F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113" y="0"/>
            <a:ext cx="433387" cy="9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62" y="485934"/>
            <a:ext cx="268287" cy="249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3225" y="933450"/>
            <a:ext cx="3255963" cy="442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4375" y="933451"/>
            <a:ext cx="2633663" cy="966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943225" y="1746977"/>
            <a:ext cx="3255963" cy="37766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Arial"/>
              <a:buChar char="•"/>
            </a:pP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АО «</a:t>
            </a:r>
            <a:r>
              <a:rPr lang="ru-RU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Лактис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Arial"/>
              <a:buChar char="•"/>
            </a:pP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ОАО «</a:t>
            </a:r>
            <a:r>
              <a:rPr lang="ru-RU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Новгородхлеб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Arial"/>
              <a:buChar char="•"/>
            </a:pP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ОАО «</a:t>
            </a:r>
            <a:r>
              <a:rPr lang="ru-RU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Великоновгородский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мясной двор»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Arial"/>
              <a:buChar char="•"/>
            </a:pP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ООО «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Белгранкорм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Великий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Новгород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Arial"/>
              <a:buChar char="•"/>
            </a:pP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ОАО «</a:t>
            </a:r>
            <a:r>
              <a:rPr lang="ru-RU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тарорусский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мясной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двор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Arial"/>
              <a:buChar char="•"/>
            </a:pP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ООО «Медовый дом»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Arial"/>
              <a:buChar char="•"/>
            </a:pP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КХ Липатова А.Н.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ru-RU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Arial"/>
              <a:buChar char="•"/>
            </a:pP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OOO</a:t>
            </a: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«Трубичино»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Arial"/>
              <a:buChar char="•"/>
            </a:pP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ООО «</a:t>
            </a:r>
            <a:r>
              <a:rPr lang="ru-RU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Еврохимсервис</a:t>
            </a: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Arial"/>
              <a:buChar char="•"/>
            </a:pP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СПК «</a:t>
            </a:r>
            <a:r>
              <a:rPr lang="ru-RU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Левочский</a:t>
            </a: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Arial"/>
              <a:buChar char="•"/>
            </a:pP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ООО «Новгородский бекон»</a:t>
            </a:r>
            <a:b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i="1" dirty="0">
              <a:solidFill>
                <a:srgbClr val="002060"/>
              </a:solidFill>
            </a:endParaRPr>
          </a:p>
        </p:txBody>
      </p:sp>
      <p:pic>
        <p:nvPicPr>
          <p:cNvPr id="9" name="Picture 4" descr="https://static.tildacdn.com/tild3134-3134-4331-b437-366163313263/photo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2416" y="933450"/>
            <a:ext cx="2725399" cy="864096"/>
          </a:xfrm>
          <a:prstGeom prst="rect">
            <a:avLst/>
          </a:prstGeom>
          <a:noFill/>
        </p:spPr>
      </p:pic>
      <p:pic>
        <p:nvPicPr>
          <p:cNvPr id="10" name="Picture 6" descr="https://sun9-14.userapi.com/e1alsX_MzmPb-BeIB0uN_OohMsK70eXPKOz8KQ/tB68s33VdTU.jpg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</a:blip>
          <a:srcRect l="15755" t="14208" b="14752"/>
          <a:stretch/>
        </p:blipFill>
        <p:spPr bwMode="auto">
          <a:xfrm>
            <a:off x="122416" y="1746477"/>
            <a:ext cx="2360498" cy="1315582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1" name="Picture 8" descr="https://st.weblancer.net/download/2887710_935xp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95245" y="3116792"/>
            <a:ext cx="2152570" cy="1175834"/>
          </a:xfrm>
          <a:prstGeom prst="rect">
            <a:avLst/>
          </a:prstGeom>
          <a:noFill/>
        </p:spPr>
      </p:pic>
      <p:pic>
        <p:nvPicPr>
          <p:cNvPr id="12" name="Рисунок 4" descr="Изображение выглядит как рисунок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48284AEB-5366-458F-B734-F31BDB91873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/>
          <a:srcRect t="30029" b="30928"/>
          <a:stretch/>
        </p:blipFill>
        <p:spPr>
          <a:xfrm>
            <a:off x="261496" y="4388616"/>
            <a:ext cx="1610128" cy="704443"/>
          </a:xfrm>
          <a:prstGeom prst="rect">
            <a:avLst/>
          </a:prstGeom>
        </p:spPr>
      </p:pic>
      <p:pic>
        <p:nvPicPr>
          <p:cNvPr id="14" name="Рисунок 12" descr="Изображение выглядит как еда, знак, рисунок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938CC4A3-6967-4E37-8184-54C8ACA93B04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420255" y="946532"/>
            <a:ext cx="2278467" cy="59118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559488" y="1697970"/>
            <a:ext cx="1381528" cy="1021757"/>
          </a:xfrm>
          <a:prstGeom prst="rect">
            <a:avLst/>
          </a:prstGeom>
        </p:spPr>
      </p:pic>
      <p:pic>
        <p:nvPicPr>
          <p:cNvPr id="16" name="Picture 4" descr="http://trubichino.ru/sites/default/files/styles/logo/public/2020-01/logo_trub.png?itok=9g9z05m6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2147" y="2850698"/>
            <a:ext cx="1369385" cy="1404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FA1AFB3-F74D-45DC-82F2-A2DAB462233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910437" y="4109936"/>
            <a:ext cx="1114093" cy="1114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21945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62692"/>
            <a:ext cx="7886700" cy="1104636"/>
          </a:xfrm>
        </p:spPr>
        <p:txBody>
          <a:bodyPr>
            <a:normAutofit/>
          </a:bodyPr>
          <a:lstStyle/>
          <a:p>
            <a:pPr algn="ctr"/>
            <a:r>
              <a:rPr lang="ru-RU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МЕЖДУНАРОДНОЕ СОТРУДНИЧЕСТВО</a:t>
            </a:r>
            <a:br>
              <a:rPr lang="ru-RU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ПРАКТИКА ПО ПРОГРАММЕ LOGO (Германия)</a:t>
            </a:r>
            <a:br>
              <a:rPr lang="ru-RU" sz="2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5355000"/>
            <a:ext cx="9144000" cy="360000"/>
          </a:xfrm>
          <a:prstGeom prst="rect">
            <a:avLst/>
          </a:prstGeom>
          <a:solidFill>
            <a:srgbClr val="002F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113" y="0"/>
            <a:ext cx="433387" cy="9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Объект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796" y="588235"/>
            <a:ext cx="266020" cy="253550"/>
          </a:xfrm>
          <a:prstGeom prst="rect">
            <a:avLst/>
          </a:prstGeom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9440" y="1124617"/>
            <a:ext cx="3166110" cy="20851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8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124617"/>
            <a:ext cx="2513330" cy="20554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6135" y="3241006"/>
            <a:ext cx="3103563" cy="21139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0" name="Picture 1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77"/>
          <a:stretch/>
        </p:blipFill>
        <p:spPr bwMode="auto">
          <a:xfrm>
            <a:off x="400260" y="1163801"/>
            <a:ext cx="2691555" cy="19248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1" name="Picture 5" descr="C:\Users\User\Pictures\DSCN2004.jpg"/>
          <p:cNvPicPr>
            <a:picLocks noChangeAspect="1" noChangeArrowheads="1"/>
          </p:cNvPicPr>
          <p:nvPr/>
        </p:nvPicPr>
        <p:blipFill>
          <a:blip r:embed="rId8"/>
          <a:srcRect l="1881" t="20638" r="2838"/>
          <a:stretch>
            <a:fillRect/>
          </a:stretch>
        </p:blipFill>
        <p:spPr bwMode="auto">
          <a:xfrm>
            <a:off x="1781176" y="3209766"/>
            <a:ext cx="4124959" cy="2266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7" descr="C:\Users\User\Pictures\20131026_162711.png"/>
          <p:cNvPicPr>
            <a:picLocks noChangeAspect="1" noChangeArrowheads="1"/>
          </p:cNvPicPr>
          <p:nvPr/>
        </p:nvPicPr>
        <p:blipFill>
          <a:blip r:embed="rId9"/>
          <a:srcRect t="7951" b="17322"/>
          <a:stretch>
            <a:fillRect/>
          </a:stretch>
        </p:blipFill>
        <p:spPr bwMode="auto">
          <a:xfrm>
            <a:off x="254000" y="3241006"/>
            <a:ext cx="1527176" cy="20225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893896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33258" y="-1"/>
            <a:ext cx="6207236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00" b="1" kern="0" dirty="0">
                <a:solidFill>
                  <a:srgbClr val="002060"/>
                </a:solidFill>
                <a:latin typeface="PT Sans"/>
                <a:cs typeface="Arial" panose="020B0604020202020204" pitchFamily="34" charset="0"/>
              </a:rPr>
              <a:t>ПОЧЕМУ ВЕЛИКИЙ НОВГОРОД?</a:t>
            </a:r>
          </a:p>
          <a:p>
            <a:endParaRPr lang="ru-RU" sz="1600" kern="0" dirty="0">
              <a:solidFill>
                <a:srgbClr val="002060"/>
              </a:solidFill>
              <a:latin typeface="PT Sans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</a:pPr>
            <a:r>
              <a:rPr lang="ru-RU" sz="1600" b="1" kern="0" dirty="0">
                <a:solidFill>
                  <a:srgbClr val="002060"/>
                </a:solidFill>
                <a:latin typeface="PT Sans"/>
                <a:cs typeface="Arial" panose="020B0604020202020204" pitchFamily="34" charset="0"/>
              </a:rPr>
              <a:t>Удобное географическое положение</a:t>
            </a:r>
          </a:p>
          <a:p>
            <a:pPr>
              <a:spcBef>
                <a:spcPts val="600"/>
              </a:spcBef>
            </a:pPr>
            <a:r>
              <a:rPr lang="ru-RU" sz="1600" kern="0" dirty="0">
                <a:solidFill>
                  <a:srgbClr val="002060"/>
                </a:solidFill>
                <a:latin typeface="PT Sans"/>
                <a:cs typeface="Arial" panose="020B0604020202020204" pitchFamily="34" charset="0"/>
              </a:rPr>
              <a:t>Близость Москвы и Санкт-Петербурга, прекрасная транспортная доступность двух столиц дает широкие возможности для учебной и внеучебной деятельности.</a:t>
            </a:r>
          </a:p>
          <a:p>
            <a:pPr>
              <a:spcBef>
                <a:spcPts val="600"/>
              </a:spcBef>
            </a:pPr>
            <a:r>
              <a:rPr lang="ru-RU" sz="1600" b="1" kern="0" dirty="0">
                <a:solidFill>
                  <a:srgbClr val="002060"/>
                </a:solidFill>
                <a:latin typeface="PT Sans"/>
                <a:cs typeface="Arial" panose="020B0604020202020204" pitchFamily="34" charset="0"/>
              </a:rPr>
              <a:t>Развитая инфраструктура</a:t>
            </a:r>
          </a:p>
          <a:p>
            <a:pPr>
              <a:spcBef>
                <a:spcPts val="600"/>
              </a:spcBef>
            </a:pPr>
            <a:r>
              <a:rPr lang="ru-RU" sz="1600" kern="0" dirty="0">
                <a:solidFill>
                  <a:srgbClr val="002060"/>
                </a:solidFill>
                <a:latin typeface="PT Sans"/>
                <a:cs typeface="Arial" panose="020B0604020202020204" pitchFamily="34" charset="0"/>
              </a:rPr>
              <a:t>Современные клубы, театры, спортивные комплексы, ТРЦ не дают скучать в свободное время.</a:t>
            </a:r>
          </a:p>
          <a:p>
            <a:pPr>
              <a:spcBef>
                <a:spcPts val="600"/>
              </a:spcBef>
            </a:pPr>
            <a:r>
              <a:rPr lang="ru-RU" sz="1600" b="1" kern="0" dirty="0">
                <a:solidFill>
                  <a:srgbClr val="002060"/>
                </a:solidFill>
                <a:latin typeface="PT Sans"/>
                <a:cs typeface="Arial" panose="020B0604020202020204" pitchFamily="34" charset="0"/>
              </a:rPr>
              <a:t>Широкие возможности для познавательной деятельности</a:t>
            </a:r>
          </a:p>
          <a:p>
            <a:pPr>
              <a:spcBef>
                <a:spcPts val="600"/>
              </a:spcBef>
            </a:pPr>
            <a:r>
              <a:rPr lang="ru-RU" sz="1600" kern="0" dirty="0">
                <a:solidFill>
                  <a:srgbClr val="002060"/>
                </a:solidFill>
                <a:latin typeface="PT Sans"/>
                <a:cs typeface="Arial" panose="020B0604020202020204" pitchFamily="34" charset="0"/>
              </a:rPr>
              <a:t>В Великом Новгороде и Новгородской области расположено большое количество интересных туристских объектов, которые позволяют совмещать разнообразный отдых и познание.</a:t>
            </a:r>
          </a:p>
          <a:p>
            <a:endParaRPr lang="ru-RU" sz="1600" kern="0" dirty="0">
              <a:solidFill>
                <a:srgbClr val="002060"/>
              </a:solidFill>
              <a:latin typeface="PT Sans"/>
              <a:cs typeface="Arial" panose="020B0604020202020204" pitchFamily="34" charset="0"/>
            </a:endParaRPr>
          </a:p>
        </p:txBody>
      </p:sp>
      <p:pic>
        <p:nvPicPr>
          <p:cNvPr id="11" name="Рисунок 10" descr="Изображение выглядит как трава, здание, внешний, арка&#10;&#10;Автоматически созданное описание">
            <a:extLst>
              <a:ext uri="{FF2B5EF4-FFF2-40B4-BE49-F238E27FC236}">
                <a16:creationId xmlns:a16="http://schemas.microsoft.com/office/drawing/2014/main" id="{AEC85CDC-1206-4A82-A196-3AD87476EF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014" y="-1"/>
            <a:ext cx="2919283" cy="1946189"/>
          </a:xfrm>
          <a:prstGeom prst="rect">
            <a:avLst/>
          </a:prstGeom>
        </p:spPr>
      </p:pic>
      <p:pic>
        <p:nvPicPr>
          <p:cNvPr id="5" name="Рисунок 4" descr="Изображение выглядит как внешний, лодка&#10;&#10;Автоматически созданное описание">
            <a:extLst>
              <a:ext uri="{FF2B5EF4-FFF2-40B4-BE49-F238E27FC236}">
                <a16:creationId xmlns:a16="http://schemas.microsoft.com/office/drawing/2014/main" id="{D2FFE423-CEC3-4E79-B69B-4E1CCD168B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9" y="4031873"/>
            <a:ext cx="6545962" cy="2074277"/>
          </a:xfrm>
          <a:prstGeom prst="rect">
            <a:avLst/>
          </a:prstGeom>
        </p:spPr>
      </p:pic>
      <p:pic>
        <p:nvPicPr>
          <p:cNvPr id="9" name="Рисунок 8" descr="Изображение выглядит как небо, внешний, природа&#10;&#10;Автоматически созданное описание">
            <a:extLst>
              <a:ext uri="{FF2B5EF4-FFF2-40B4-BE49-F238E27FC236}">
                <a16:creationId xmlns:a16="http://schemas.microsoft.com/office/drawing/2014/main" id="{C53522B6-40C6-4689-8086-870D08738BF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014" y="1935642"/>
            <a:ext cx="2887728" cy="1922745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внешний, вода, цветок, озеро&#10;&#10;Автоматически созданное описание">
            <a:extLst>
              <a:ext uri="{FF2B5EF4-FFF2-40B4-BE49-F238E27FC236}">
                <a16:creationId xmlns:a16="http://schemas.microsoft.com/office/drawing/2014/main" id="{371743E5-A362-4411-9A6B-CF9E12A6A04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9108" y="3862423"/>
            <a:ext cx="2897412" cy="2136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00191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39520" y="304271"/>
            <a:ext cx="7275830" cy="629179"/>
          </a:xfrm>
        </p:spPr>
        <p:txBody>
          <a:bodyPr>
            <a:normAutofit/>
          </a:bodyPr>
          <a:lstStyle/>
          <a:p>
            <a:pPr algn="ctr"/>
            <a:r>
              <a:rPr lang="ru-RU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ЗАЩИТА ДИПЛОМОВ</a:t>
            </a:r>
            <a:endParaRPr lang="ru-RU" sz="1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5355000"/>
            <a:ext cx="9144000" cy="360000"/>
          </a:xfrm>
          <a:prstGeom prst="rect">
            <a:avLst/>
          </a:prstGeom>
          <a:solidFill>
            <a:srgbClr val="002F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113" y="0"/>
            <a:ext cx="433387" cy="9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Объект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796" y="588235"/>
            <a:ext cx="266020" cy="253550"/>
          </a:xfrm>
          <a:prstGeom prst="rect">
            <a:avLst/>
          </a:prstGeom>
        </p:spPr>
      </p:pic>
      <p:pic>
        <p:nvPicPr>
          <p:cNvPr id="6" name="Содержимое 4" descr="DSC_1216.JPG"/>
          <p:cNvPicPr>
            <a:picLocks noChangeAspect="1"/>
          </p:cNvPicPr>
          <p:nvPr/>
        </p:nvPicPr>
        <p:blipFill rotWithShape="1">
          <a:blip r:embed="rId4" cstate="print"/>
          <a:srcRect l="9940" t="22736" b="26922"/>
          <a:stretch/>
        </p:blipFill>
        <p:spPr>
          <a:xfrm>
            <a:off x="3845602" y="933450"/>
            <a:ext cx="4861548" cy="18970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/>
          <a:srcRect t="7192" b="14036"/>
          <a:stretch/>
        </p:blipFill>
        <p:spPr>
          <a:xfrm>
            <a:off x="3845602" y="2881895"/>
            <a:ext cx="4878778" cy="23989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4" descr="D:\фотографии\2016\Защиты КЖВ 2016\16.06.2016 защита БГК\печать\1 159.jpg"/>
          <p:cNvPicPr>
            <a:picLocks noChangeAspect="1" noChangeArrowheads="1"/>
          </p:cNvPicPr>
          <p:nvPr/>
        </p:nvPicPr>
        <p:blipFill>
          <a:blip r:embed="rId6" cstate="print"/>
          <a:srcRect l="6552" t="7938" r="10177"/>
          <a:stretch>
            <a:fillRect/>
          </a:stretch>
        </p:blipFill>
        <p:spPr bwMode="auto">
          <a:xfrm>
            <a:off x="233808" y="1541552"/>
            <a:ext cx="3306056" cy="24178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34664" y="4051049"/>
            <a:ext cx="3505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Выездная защита ВКР на </a:t>
            </a:r>
          </a:p>
          <a:p>
            <a:pPr algn="ctr"/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ООО «Белгранкорм – Великий Новгород»</a:t>
            </a:r>
          </a:p>
        </p:txBody>
      </p:sp>
    </p:spTree>
    <p:extLst>
      <p:ext uri="{BB962C8B-B14F-4D97-AF65-F5344CB8AC3E}">
        <p14:creationId xmlns:p14="http://schemas.microsoft.com/office/powerpoint/2010/main" val="2483682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5500" y="121920"/>
            <a:ext cx="8237220" cy="1286987"/>
          </a:xfrm>
        </p:spPr>
        <p:txBody>
          <a:bodyPr>
            <a:normAutofit/>
          </a:bodyPr>
          <a:lstStyle/>
          <a:p>
            <a:pPr algn="ctr"/>
            <a:r>
              <a:rPr lang="ru-RU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НАУЧНО-ПОЗНАВАТЕЛЬНЫЙ КЛУБ </a:t>
            </a:r>
            <a:br>
              <a:rPr lang="ru-RU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«ВКУС КАРЬЕРЫ» </a:t>
            </a:r>
            <a:br>
              <a:rPr lang="ru-RU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(по направлениям подготовки):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0" y="5355000"/>
            <a:ext cx="9144000" cy="360000"/>
          </a:xfrm>
          <a:prstGeom prst="rect">
            <a:avLst/>
          </a:prstGeom>
          <a:solidFill>
            <a:srgbClr val="002F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113" y="0"/>
            <a:ext cx="433387" cy="9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Объект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796" y="588235"/>
            <a:ext cx="266020" cy="253550"/>
          </a:xfrm>
          <a:prstGeom prst="rect">
            <a:avLst/>
          </a:prstGeom>
        </p:spPr>
      </p:pic>
      <p:pic>
        <p:nvPicPr>
          <p:cNvPr id="8" name="Содержимое 3" descr="1 037.jpg"/>
          <p:cNvPicPr>
            <a:picLocks noChangeAspect="1"/>
          </p:cNvPicPr>
          <p:nvPr/>
        </p:nvPicPr>
        <p:blipFill>
          <a:blip r:embed="rId4" cstate="print">
            <a:lum bright="20000"/>
          </a:blip>
          <a:srcRect l="4574" t="24784" r="3946"/>
          <a:stretch>
            <a:fillRect/>
          </a:stretch>
        </p:blipFill>
        <p:spPr>
          <a:xfrm>
            <a:off x="325893" y="1925736"/>
            <a:ext cx="3324984" cy="22526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3725694" y="1298740"/>
            <a:ext cx="549958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Цель: </a:t>
            </a:r>
          </a:p>
          <a:p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привлечение молодежи к направлениям подготовки и повышение познавательного интереса к учебным дисциплинам профессионального цикла. </a:t>
            </a:r>
          </a:p>
          <a:p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Задачи:</a:t>
            </a:r>
          </a:p>
          <a:p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формирование у школьников и абитуриентов устойчивых интересов к профессиональной деятельности работников агропромышленного комплекса;</a:t>
            </a:r>
          </a:p>
          <a:p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получение данных о предпочтениях, склонностях и возможностях школьников и абитуриентов для разделения их по профилям обучения;</a:t>
            </a:r>
          </a:p>
          <a:p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оказание дополнительной поддержки учащимся, испытывающим затруднения при выборе профессии</a:t>
            </a:r>
          </a:p>
        </p:txBody>
      </p:sp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4527" y="1421290"/>
            <a:ext cx="122237" cy="109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5940" y="2405005"/>
            <a:ext cx="122237" cy="109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073528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1602" y="59524"/>
            <a:ext cx="7275830" cy="709706"/>
          </a:xfrm>
        </p:spPr>
        <p:txBody>
          <a:bodyPr>
            <a:noAutofit/>
          </a:bodyPr>
          <a:lstStyle/>
          <a:p>
            <a:pPr algn="ctr"/>
            <a:br>
              <a:rPr lang="ru-RU" sz="1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СТУДЕНЧЕСКАЯ ЖИЗНЬ </a:t>
            </a:r>
            <a:br>
              <a:rPr lang="ru-RU" sz="2200" dirty="0">
                <a:solidFill>
                  <a:srgbClr val="002060"/>
                </a:solidFill>
              </a:rPr>
            </a:br>
            <a:endParaRPr lang="ru-RU" sz="2200" dirty="0">
              <a:solidFill>
                <a:srgbClr val="00206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5355000"/>
            <a:ext cx="9144000" cy="360000"/>
          </a:xfrm>
          <a:prstGeom prst="rect">
            <a:avLst/>
          </a:prstGeom>
          <a:solidFill>
            <a:srgbClr val="002F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113" y="0"/>
            <a:ext cx="433387" cy="9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Объект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796" y="588235"/>
            <a:ext cx="266020" cy="253550"/>
          </a:xfrm>
          <a:prstGeom prst="rect">
            <a:avLst/>
          </a:prstGeom>
        </p:spPr>
      </p:pic>
      <p:pic>
        <p:nvPicPr>
          <p:cNvPr id="6" name="Picture 4" descr="http://www.novsu.ru/file/1243116"/>
          <p:cNvPicPr>
            <a:picLocks noChangeAspect="1" noChangeArrowheads="1"/>
          </p:cNvPicPr>
          <p:nvPr/>
        </p:nvPicPr>
        <p:blipFill rotWithShape="1">
          <a:blip r:embed="rId4" cstate="print"/>
          <a:srcRect l="7790" t="15678"/>
          <a:stretch/>
        </p:blipFill>
        <p:spPr bwMode="auto">
          <a:xfrm>
            <a:off x="6336254" y="1090774"/>
            <a:ext cx="2637472" cy="40729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Прямоугольник 10"/>
          <p:cNvSpPr/>
          <p:nvPr/>
        </p:nvSpPr>
        <p:spPr>
          <a:xfrm>
            <a:off x="0" y="3630782"/>
            <a:ext cx="648208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студентам предоставляется возможность реализовать свой творческий потенциал в кружках и студиях Центра культуры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ru-RU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самых деятельных и амбициозных студентов ждёт Студенческий совет ИСХПР, который является органом студенческого самоуправления Новгородского государственного университета имени Ярослава Мудрого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ru-RU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endParaRPr lang="ru-RU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653705" y="1078559"/>
            <a:ext cx="2682549" cy="20486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4B12961-B14B-4788-A376-4CDFC8D4227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04" t="-1162" r="2204" b="10206"/>
          <a:stretch/>
        </p:blipFill>
        <p:spPr>
          <a:xfrm>
            <a:off x="471068" y="1078559"/>
            <a:ext cx="3182638" cy="20143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6083551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73759" y="139849"/>
            <a:ext cx="7996555" cy="1075765"/>
          </a:xfrm>
        </p:spPr>
        <p:txBody>
          <a:bodyPr>
            <a:noAutofit/>
          </a:bodyPr>
          <a:lstStyle/>
          <a:p>
            <a:pPr algn="ctr"/>
            <a:r>
              <a:rPr lang="ru-RU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ФИЗИЧЕСКОЕ ВОСПИТАНИЕ И ПРОПАГАНДА ЗДОРОВОГО ОБРАЗА ЖИЗНИ</a:t>
            </a:r>
            <a:br>
              <a:rPr lang="ru-RU" sz="2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5355000"/>
            <a:ext cx="9144000" cy="360000"/>
          </a:xfrm>
          <a:prstGeom prst="rect">
            <a:avLst/>
          </a:prstGeom>
          <a:solidFill>
            <a:srgbClr val="002F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113" y="0"/>
            <a:ext cx="433387" cy="9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Объект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796" y="588235"/>
            <a:ext cx="266020" cy="253550"/>
          </a:xfrm>
          <a:prstGeom prst="rect">
            <a:avLst/>
          </a:prstGeom>
        </p:spPr>
      </p:pic>
      <p:pic>
        <p:nvPicPr>
          <p:cNvPr id="7" name="Picture 11" descr="C:\Users\Мария\Desktop\0GxvHuzUH_w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1915" y="2407920"/>
            <a:ext cx="3708400" cy="26701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0" descr="C:\Users\Мария\Desktop\VxlXZUVwMr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89" r="9483"/>
          <a:stretch>
            <a:fillRect/>
          </a:stretch>
        </p:blipFill>
        <p:spPr bwMode="auto">
          <a:xfrm>
            <a:off x="1447165" y="3190240"/>
            <a:ext cx="3714750" cy="21647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C:\Users\User\Documents\ОТСХП\СПОРТ\спорт3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36" t="12311" r="4210" b="20419"/>
          <a:stretch/>
        </p:blipFill>
        <p:spPr bwMode="auto">
          <a:xfrm>
            <a:off x="475796" y="1082040"/>
            <a:ext cx="3616824" cy="2082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2" descr="C:\Users\T-Shock\AppData\Local\Microsoft\Windows\INetCache\IE\GJOGNYHK\football_PNG28464[1]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6754" y="3565344"/>
            <a:ext cx="1170124" cy="1211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Прямоугольник 10"/>
          <p:cNvSpPr/>
          <p:nvPr/>
        </p:nvSpPr>
        <p:spPr>
          <a:xfrm>
            <a:off x="4185920" y="1020604"/>
            <a:ext cx="495808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институте расположен самый современный на Северо-Западе Центр физического развития и спорта </a:t>
            </a:r>
            <a:r>
              <a:rPr lang="ru-RU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НовГУ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Регулярно проводятся спортивные игры и соревнования, доступные абсолютно каждому</a:t>
            </a:r>
          </a:p>
        </p:txBody>
      </p:sp>
    </p:spTree>
    <p:extLst>
      <p:ext uri="{BB962C8B-B14F-4D97-AF65-F5344CB8AC3E}">
        <p14:creationId xmlns:p14="http://schemas.microsoft.com/office/powerpoint/2010/main" val="1797077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39849"/>
            <a:ext cx="7886700" cy="569351"/>
          </a:xfrm>
          <a:ln>
            <a:noFill/>
          </a:ln>
        </p:spPr>
        <p:txBody>
          <a:bodyPr>
            <a:normAutofit/>
          </a:bodyPr>
          <a:lstStyle/>
          <a:p>
            <a:pPr algn="ctr"/>
            <a:r>
              <a:rPr lang="ru-RU" sz="1800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ru-RU" sz="1800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СТУДЕНЧЕСКОЕ ОБЩЕЖИТИЕ</a:t>
            </a:r>
            <a:endParaRPr lang="ru-RU" sz="1800" dirty="0">
              <a:solidFill>
                <a:srgbClr val="33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5355000"/>
            <a:ext cx="9144000" cy="360000"/>
          </a:xfrm>
          <a:prstGeom prst="rect">
            <a:avLst/>
          </a:prstGeom>
          <a:solidFill>
            <a:srgbClr val="002F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113" y="0"/>
            <a:ext cx="433387" cy="9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800" y="457200"/>
            <a:ext cx="267601" cy="252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42800" y="3736108"/>
            <a:ext cx="85488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Иногородним студентам дневной формы обучения предоставляется общежитие. </a:t>
            </a:r>
          </a:p>
          <a:p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 всех общежитиях </a:t>
            </a:r>
            <a:r>
              <a:rPr lang="ru-RU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НовГУ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созданы комфортные условия для учебы и быта, в каждом оборудована зона </a:t>
            </a:r>
            <a:r>
              <a:rPr lang="ru-RU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Wi-Fi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4" cstate="print"/>
          <a:srcRect t="7833"/>
          <a:stretch>
            <a:fillRect/>
          </a:stretch>
        </p:blipFill>
        <p:spPr bwMode="auto">
          <a:xfrm>
            <a:off x="300252" y="1000108"/>
            <a:ext cx="4017748" cy="273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4" descr="E:\IMGP4108.jpg"/>
          <p:cNvPicPr>
            <a:picLocks noChangeAspect="1" noChangeArrowheads="1"/>
          </p:cNvPicPr>
          <p:nvPr/>
        </p:nvPicPr>
        <p:blipFill>
          <a:blip r:embed="rId5" cstate="print"/>
          <a:srcRect r="4136"/>
          <a:stretch>
            <a:fillRect/>
          </a:stretch>
        </p:blipFill>
        <p:spPr bwMode="auto">
          <a:xfrm>
            <a:off x="4572000" y="933450"/>
            <a:ext cx="3929058" cy="28026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1333006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4022" y="606969"/>
            <a:ext cx="125719" cy="10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224022" y="481971"/>
            <a:ext cx="19800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rgbClr val="002060"/>
                </a:solidFill>
                <a:latin typeface="PT Sans" panose="020B0503020203020204" pitchFamily="34" charset="-52"/>
              </a:rPr>
              <a:t>Удобное географическое положение в европейской части России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4960" y="606969"/>
            <a:ext cx="125719" cy="10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728010" y="551270"/>
            <a:ext cx="215974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rgbClr val="002060"/>
                </a:solidFill>
                <a:latin typeface="PT Sans" panose="020B0503020203020204" pitchFamily="34" charset="-52"/>
              </a:rPr>
              <a:t>Программы поддержки таланливых и активных студентов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7072" y="1460460"/>
            <a:ext cx="125719" cy="10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207187" y="1621110"/>
            <a:ext cx="1980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rgbClr val="002060"/>
                </a:solidFill>
                <a:latin typeface="PT Sans" panose="020B0503020203020204" pitchFamily="34" charset="-52"/>
              </a:rPr>
              <a:t>Культурно-исторический и туристский центр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6744" y="1706580"/>
            <a:ext cx="125719" cy="108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708011" y="1406396"/>
            <a:ext cx="1980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rgbClr val="002060"/>
                </a:solidFill>
                <a:latin typeface="PT Sans" panose="020B0503020203020204" pitchFamily="34" charset="-52"/>
              </a:rPr>
              <a:t>Программы социальной поддержки</a:t>
            </a: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3931617" y="172525"/>
            <a:ext cx="4852800" cy="648000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dirty="0">
                <a:solidFill>
                  <a:srgbClr val="002060"/>
                </a:solidFill>
                <a:latin typeface="PT Sans" panose="020B0503020203020204" pitchFamily="34" charset="-52"/>
              </a:rPr>
              <a:t>ПОЧЕМУ ВЕЛИКИЙ НОВГОРОД И НОВГУ?</a:t>
            </a:r>
          </a:p>
          <a:p>
            <a:endParaRPr lang="ru-RU" sz="1800" dirty="0">
              <a:solidFill>
                <a:srgbClr val="002060"/>
              </a:solidFill>
              <a:latin typeface="PT Sans" panose="020B0503020203020204" pitchFamily="34" charset="-52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1655" y="2319097"/>
            <a:ext cx="125719" cy="1080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248926" y="2345497"/>
            <a:ext cx="1980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rgbClr val="002060"/>
                </a:solidFill>
                <a:latin typeface="PT Sans" panose="020B0503020203020204" pitchFamily="34" charset="-52"/>
              </a:rPr>
              <a:t>НовГУ - региональный ВУЗ, активно поддерживаемый местной властью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443" y="2519844"/>
            <a:ext cx="125719" cy="1080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689741" y="2222705"/>
            <a:ext cx="21407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rgbClr val="002060"/>
                </a:solidFill>
                <a:latin typeface="PT Sans" panose="020B0503020203020204" pitchFamily="34" charset="-52"/>
              </a:rPr>
              <a:t>Программы адаптации иностранных студентов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360000" y="0"/>
            <a:ext cx="432000" cy="792000"/>
          </a:xfrm>
          <a:prstGeom prst="rect">
            <a:avLst/>
          </a:prstGeom>
          <a:solidFill>
            <a:srgbClr val="002F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800" y="457200"/>
            <a:ext cx="267601" cy="25200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64365D1-7C27-4C46-84A2-A42F417805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1468" y="3620854"/>
            <a:ext cx="125719" cy="10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7B5BEE7-6ECF-4BD2-9A44-9DC989B3EF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442" y="4543761"/>
            <a:ext cx="125719" cy="10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CACC72B-0C16-4A9A-B659-EF53B7F268E8}"/>
              </a:ext>
            </a:extLst>
          </p:cNvPr>
          <p:cNvSpPr txBox="1"/>
          <p:nvPr/>
        </p:nvSpPr>
        <p:spPr>
          <a:xfrm>
            <a:off x="4248926" y="3428471"/>
            <a:ext cx="21621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rgbClr val="002060"/>
                </a:solidFill>
                <a:latin typeface="PT Sans" panose="020B0503020203020204" pitchFamily="34" charset="-52"/>
              </a:rPr>
              <a:t>Классическое образование плюс инновационные технологии в обучении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3B37D5A-5759-4B4E-BF53-9A08F8262639}"/>
              </a:ext>
            </a:extLst>
          </p:cNvPr>
          <p:cNvSpPr txBox="1"/>
          <p:nvPr/>
        </p:nvSpPr>
        <p:spPr>
          <a:xfrm>
            <a:off x="4284995" y="4402467"/>
            <a:ext cx="214072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rgbClr val="002060"/>
                </a:solidFill>
                <a:latin typeface="PT Sans" panose="020B0503020203020204" pitchFamily="34" charset="-52"/>
              </a:rPr>
              <a:t>Солидные предприятия-партнеры, предоставляющие места для практик и трудоустройства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DAEA934-E0A2-4B6F-83FC-376C3D7F11B9}"/>
              </a:ext>
            </a:extLst>
          </p:cNvPr>
          <p:cNvSpPr txBox="1"/>
          <p:nvPr/>
        </p:nvSpPr>
        <p:spPr>
          <a:xfrm>
            <a:off x="6711738" y="3036356"/>
            <a:ext cx="21621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rgbClr val="002060"/>
                </a:solidFill>
                <a:latin typeface="PT Sans" panose="020B0503020203020204" pitchFamily="34" charset="-52"/>
              </a:rPr>
              <a:t>Длительный опыт работы с иностранными студентами из ближнего и дальнего зарубежья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E59AC79-EB7A-4EBD-A33C-8AC4E5749708}"/>
              </a:ext>
            </a:extLst>
          </p:cNvPr>
          <p:cNvSpPr txBox="1"/>
          <p:nvPr/>
        </p:nvSpPr>
        <p:spPr>
          <a:xfrm>
            <a:off x="6799590" y="4308604"/>
            <a:ext cx="214072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rgbClr val="002060"/>
                </a:solidFill>
                <a:latin typeface="PT Sans" panose="020B0503020203020204" pitchFamily="34" charset="-52"/>
              </a:rPr>
              <a:t>Широкие возможности дополнительного образования и творческой самореализации</a:t>
            </a:r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6223C676-F34D-42C8-BEA0-CDF882EC296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0645" y="3189406"/>
            <a:ext cx="125719" cy="108000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D5808627-3B29-4E3D-8C9A-64A424A54C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1655" y="4496338"/>
            <a:ext cx="125719" cy="108000"/>
          </a:xfrm>
          <a:prstGeom prst="rect">
            <a:avLst/>
          </a:prstGeom>
        </p:spPr>
      </p:pic>
      <p:pic>
        <p:nvPicPr>
          <p:cNvPr id="34" name="Рисунок 33" descr="Изображение выглядит как фотография, женщина, мужчина, стоит&#10;&#10;Автоматически созданное описание">
            <a:extLst>
              <a:ext uri="{FF2B5EF4-FFF2-40B4-BE49-F238E27FC236}">
                <a16:creationId xmlns:a16="http://schemas.microsoft.com/office/drawing/2014/main" id="{8B4BAEC8-33D3-4135-9CCE-1740C30F6F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62" y="0"/>
            <a:ext cx="3895974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60057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5355000"/>
            <a:ext cx="9144000" cy="360000"/>
          </a:xfrm>
          <a:prstGeom prst="rect">
            <a:avLst/>
          </a:prstGeom>
          <a:solidFill>
            <a:srgbClr val="002F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475796" y="278355"/>
            <a:ext cx="8568914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ИНСТИТУТ СЕЛЬСКОГО ХОЗЯЙСТВА 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И ПРИРОДНЫХ РЕСУРСОВ НовГУ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 </a:t>
            </a:r>
            <a:r>
              <a:rPr lang="ru-RU" sz="18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Великий Новгород, ул. Советской Армии д.7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		КОНТАКТЫ: </a:t>
            </a:r>
            <a:endParaRPr lang="ru-RU" sz="2000" b="1" kern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+7 (816 2) </a:t>
            </a: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33-89-01 приемная</a:t>
            </a:r>
            <a:r>
              <a:rPr kumimoji="0" lang="ru-RU" sz="20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директора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kern="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	</a:t>
            </a: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Страница ВК ИСХПР </a:t>
            </a:r>
            <a:r>
              <a:rPr lang="ru-RU" sz="2000" b="1" u="sng" dirty="0">
                <a:solidFill>
                  <a:srgbClr val="0563C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https://vk.com/myishpr</a:t>
            </a:r>
            <a:endParaRPr lang="ru-RU" sz="2000" b="1" u="sng" dirty="0">
              <a:solidFill>
                <a:srgbClr val="0563C1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kern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en-US" sz="20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e-mail:</a:t>
            </a:r>
            <a:r>
              <a:rPr lang="ru-RU" sz="2000" kern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u="sng" kern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anna.stepanova@novsu.ru</a:t>
            </a:r>
            <a:endParaRPr lang="ru-RU" sz="2000" b="1" u="sng" kern="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1" i="0" u="none" strike="noStrike" kern="0" cap="none" spc="0" normalizeH="0" noProof="0" dirty="0">
              <a:ln>
                <a:noFill/>
              </a:ln>
              <a:solidFill>
                <a:srgbClr val="002060"/>
              </a:solidFill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Информация о поступлении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на портале Нов</a:t>
            </a:r>
            <a:r>
              <a:rPr kumimoji="0" lang="ru-RU" sz="20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ГУ</a:t>
            </a:r>
            <a:r>
              <a:rPr kumimoji="0" lang="en-US" sz="20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https://www.novsu.ru/</a:t>
            </a: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в разделе</a:t>
            </a:r>
            <a:r>
              <a:rPr lang="ru-RU" sz="2000" b="1" kern="0" noProof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sz="2000" b="1" u="sng" kern="0" noProof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kumimoji="0" lang="ru-RU" sz="2000" b="1" i="0" u="sng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АБИТУРИЕНТ»</a:t>
            </a:r>
          </a:p>
          <a:p>
            <a:pPr lvl="0" algn="ctr" defTabSz="914400"/>
            <a:endParaRPr lang="ru-RU" sz="2000" b="1" dirty="0">
              <a:solidFill>
                <a:srgbClr val="8064A2">
                  <a:lumMod val="1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09" y="0"/>
            <a:ext cx="433387" cy="9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Объект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93" y="595855"/>
            <a:ext cx="266020" cy="25355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E1C20E3-4B0E-4DE4-84FD-4D317472D0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7955" y="3569044"/>
            <a:ext cx="1207142" cy="120714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3F3D428-60D9-4EFE-976B-B96058A51B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9297" y="278355"/>
            <a:ext cx="1524459" cy="1524459"/>
          </a:xfrm>
          <a:prstGeom prst="rect">
            <a:avLst/>
          </a:prstGeom>
        </p:spPr>
      </p:pic>
      <p:pic>
        <p:nvPicPr>
          <p:cNvPr id="6146" name="Picture 2">
            <a:extLst>
              <a:ext uri="{FF2B5EF4-FFF2-40B4-BE49-F238E27FC236}">
                <a16:creationId xmlns:a16="http://schemas.microsoft.com/office/drawing/2014/main" id="{62A70926-B619-467E-AC9E-36EB6AD96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48" y="1736845"/>
            <a:ext cx="1407380" cy="1407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621522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96" y="1955531"/>
            <a:ext cx="1440000" cy="144393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0" y="5355000"/>
            <a:ext cx="9144000" cy="360000"/>
          </a:xfrm>
          <a:prstGeom prst="rect">
            <a:avLst/>
          </a:prstGeom>
          <a:solidFill>
            <a:srgbClr val="002F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1345497" y="5404052"/>
            <a:ext cx="6452997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dirty="0">
                <a:solidFill>
                  <a:schemeClr val="bg1"/>
                </a:solidFill>
                <a:latin typeface="PT Sans" panose="020B0503020203020204" pitchFamily="34" charset="-52"/>
              </a:rPr>
              <a:t>+7 8162 62-72-44</a:t>
            </a:r>
            <a:r>
              <a:rPr lang="en-US" sz="1100" dirty="0">
                <a:solidFill>
                  <a:schemeClr val="bg1"/>
                </a:solidFill>
                <a:latin typeface="PT Sans" panose="020B0503020203020204" pitchFamily="34" charset="-52"/>
              </a:rPr>
              <a:t>               /               </a:t>
            </a:r>
            <a:r>
              <a:rPr lang="ru-RU" sz="1100" dirty="0">
                <a:solidFill>
                  <a:schemeClr val="bg1"/>
                </a:solidFill>
                <a:latin typeface="PT Sans" panose="020B0503020203020204" pitchFamily="34" charset="-52"/>
              </a:rPr>
              <a:t>novsu@novsu.ru</a:t>
            </a:r>
            <a:r>
              <a:rPr lang="en-US" sz="1100" dirty="0">
                <a:solidFill>
                  <a:schemeClr val="bg1"/>
                </a:solidFill>
                <a:latin typeface="PT Sans" panose="020B0503020203020204" pitchFamily="34" charset="-52"/>
              </a:rPr>
              <a:t>               /               www.novsu.ru</a:t>
            </a:r>
          </a:p>
        </p:txBody>
      </p:sp>
    </p:spTree>
    <p:extLst>
      <p:ext uri="{BB962C8B-B14F-4D97-AF65-F5344CB8AC3E}">
        <p14:creationId xmlns:p14="http://schemas.microsoft.com/office/powerpoint/2010/main" val="32122634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2644" y="0"/>
            <a:ext cx="3871356" cy="5715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800" y="457200"/>
            <a:ext cx="267601" cy="2520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95003" y="709200"/>
            <a:ext cx="5007518" cy="47551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300"/>
              </a:spcBef>
              <a:buFont typeface="Wingdings" pitchFamily="2" charset="2"/>
              <a:buChar char="§"/>
            </a:pPr>
            <a:r>
              <a:rPr lang="ru-RU" sz="1800" dirty="0">
                <a:solidFill>
                  <a:srgbClr val="002060"/>
                </a:solidFill>
                <a:latin typeface="PT Sans"/>
                <a:cs typeface="Arial" panose="020B0604020202020204" pitchFamily="34" charset="0"/>
              </a:rPr>
              <a:t>Классический государственный университет с высоким рейтингом эффективности (</a:t>
            </a:r>
            <a:r>
              <a:rPr lang="ru-RU" sz="1800" b="1" dirty="0">
                <a:solidFill>
                  <a:srgbClr val="002060"/>
                </a:solidFill>
                <a:latin typeface="PT Sans"/>
                <a:cs typeface="Arial" panose="020B0604020202020204" pitchFamily="34" charset="0"/>
              </a:rPr>
              <a:t>3 место </a:t>
            </a:r>
            <a:r>
              <a:rPr lang="ru-RU" sz="1800" dirty="0">
                <a:solidFill>
                  <a:srgbClr val="002060"/>
                </a:solidFill>
                <a:latin typeface="PT Sans"/>
                <a:cs typeface="Arial" panose="020B0604020202020204" pitchFamily="34" charset="0"/>
              </a:rPr>
              <a:t>по итогам 2020 среди опорных вузов)</a:t>
            </a:r>
          </a:p>
          <a:p>
            <a:pPr marL="342900" indent="-342900">
              <a:spcBef>
                <a:spcPts val="300"/>
              </a:spcBef>
              <a:buFont typeface="Wingdings" pitchFamily="2" charset="2"/>
              <a:buChar char="§"/>
            </a:pPr>
            <a:r>
              <a:rPr lang="ru-RU" sz="1800" dirty="0">
                <a:solidFill>
                  <a:srgbClr val="002060"/>
                </a:solidFill>
                <a:latin typeface="PT Sans"/>
                <a:cs typeface="Arial" panose="020B0604020202020204" pitchFamily="34" charset="0"/>
              </a:rPr>
              <a:t>Дополнительное сертифицированное образование, НТИ, проектная деятельность</a:t>
            </a:r>
          </a:p>
          <a:p>
            <a:pPr marL="342900" indent="-342900">
              <a:spcBef>
                <a:spcPts val="300"/>
              </a:spcBef>
              <a:buFont typeface="Wingdings" pitchFamily="2" charset="2"/>
              <a:buChar char="§"/>
            </a:pPr>
            <a:r>
              <a:rPr lang="ru-RU" sz="1800" dirty="0">
                <a:solidFill>
                  <a:srgbClr val="002060"/>
                </a:solidFill>
                <a:latin typeface="PT Sans"/>
                <a:cs typeface="Arial" panose="020B0604020202020204" pitchFamily="34" charset="0"/>
              </a:rPr>
              <a:t>Комфортные условия для учебы и жизни, общежитие</a:t>
            </a:r>
          </a:p>
          <a:p>
            <a:pPr marL="342900" indent="-342900">
              <a:spcBef>
                <a:spcPts val="300"/>
              </a:spcBef>
              <a:buFont typeface="Wingdings" pitchFamily="2" charset="2"/>
              <a:buChar char="§"/>
            </a:pPr>
            <a:r>
              <a:rPr lang="ru-RU" sz="1800" dirty="0">
                <a:solidFill>
                  <a:srgbClr val="002060"/>
                </a:solidFill>
                <a:latin typeface="PT Sans"/>
                <a:cs typeface="Arial" panose="020B0604020202020204" pitchFamily="34" charset="0"/>
              </a:rPr>
              <a:t>Развитые международные связи, зарубежные стажировки</a:t>
            </a:r>
          </a:p>
          <a:p>
            <a:pPr marL="342900" indent="-342900">
              <a:spcBef>
                <a:spcPts val="300"/>
              </a:spcBef>
              <a:buFont typeface="Wingdings" pitchFamily="2" charset="2"/>
              <a:buChar char="§"/>
            </a:pPr>
            <a:r>
              <a:rPr lang="ru-RU" sz="1800" dirty="0">
                <a:solidFill>
                  <a:srgbClr val="002060"/>
                </a:solidFill>
                <a:latin typeface="PT Sans"/>
                <a:cs typeface="Arial" panose="020B0604020202020204" pitchFamily="34" charset="0"/>
              </a:rPr>
              <a:t>Практико-ориентированное обучение по 169 образовательным программам</a:t>
            </a:r>
          </a:p>
          <a:p>
            <a:pPr marL="342900" indent="-342900">
              <a:spcBef>
                <a:spcPts val="300"/>
              </a:spcBef>
              <a:buFont typeface="Wingdings" pitchFamily="2" charset="2"/>
              <a:buChar char="§"/>
            </a:pPr>
            <a:r>
              <a:rPr lang="ru-RU" sz="1800" dirty="0">
                <a:solidFill>
                  <a:srgbClr val="002060"/>
                </a:solidFill>
                <a:latin typeface="PT Sans"/>
                <a:cs typeface="Arial" panose="020B0604020202020204" pitchFamily="34" charset="0"/>
              </a:rPr>
              <a:t>Насыщенная студенческая жизнь</a:t>
            </a:r>
          </a:p>
          <a:p>
            <a:pPr marL="342900" indent="-342900">
              <a:spcBef>
                <a:spcPts val="300"/>
              </a:spcBef>
              <a:buFont typeface="Wingdings" pitchFamily="2" charset="2"/>
              <a:buChar char="§"/>
            </a:pPr>
            <a:r>
              <a:rPr lang="ru-RU" sz="1800" dirty="0">
                <a:solidFill>
                  <a:srgbClr val="002060"/>
                </a:solidFill>
                <a:latin typeface="PT Sans"/>
                <a:cs typeface="Arial" panose="020B0604020202020204" pitchFamily="34" charset="0"/>
              </a:rPr>
              <a:t>Студенты могут получать сразу несколько стипендий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0077" y="84206"/>
            <a:ext cx="4152950" cy="595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3797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/>
          <p:cNvSpPr txBox="1">
            <a:spLocks/>
          </p:cNvSpPr>
          <p:nvPr/>
        </p:nvSpPr>
        <p:spPr>
          <a:xfrm>
            <a:off x="951589" y="503601"/>
            <a:ext cx="6984000" cy="648000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dirty="0">
                <a:solidFill>
                  <a:srgbClr val="002060"/>
                </a:solidFill>
                <a:latin typeface="PT Sans" panose="020B0503020203020204" pitchFamily="34" charset="-52"/>
              </a:rPr>
              <a:t>ИЗМЕНЕНИЯ В ПРАВИЛАХ ПРИЁМА 2021 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8712000" y="0"/>
            <a:ext cx="360000" cy="5715000"/>
            <a:chOff x="8712000" y="0"/>
            <a:chExt cx="360000" cy="5715000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9000000" y="0"/>
              <a:ext cx="72000" cy="5715000"/>
            </a:xfrm>
            <a:prstGeom prst="rect">
              <a:avLst/>
            </a:prstGeom>
            <a:solidFill>
              <a:srgbClr val="002F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8856000" y="0"/>
              <a:ext cx="72000" cy="5715000"/>
            </a:xfrm>
            <a:prstGeom prst="rect">
              <a:avLst/>
            </a:prstGeom>
            <a:solidFill>
              <a:srgbClr val="002F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6" name="Прямоугольник 15"/>
            <p:cNvSpPr/>
            <p:nvPr/>
          </p:nvSpPr>
          <p:spPr>
            <a:xfrm>
              <a:off x="8712000" y="0"/>
              <a:ext cx="72000" cy="5715000"/>
            </a:xfrm>
            <a:prstGeom prst="rect">
              <a:avLst/>
            </a:prstGeom>
            <a:solidFill>
              <a:srgbClr val="002F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002060"/>
                </a:solidFill>
              </a:endParaRPr>
            </a:p>
          </p:txBody>
        </p:sp>
      </p:grpSp>
      <p:sp>
        <p:nvSpPr>
          <p:cNvPr id="12" name="Прямоугольник 11"/>
          <p:cNvSpPr/>
          <p:nvPr/>
        </p:nvSpPr>
        <p:spPr>
          <a:xfrm>
            <a:off x="360000" y="0"/>
            <a:ext cx="432000" cy="792000"/>
          </a:xfrm>
          <a:prstGeom prst="rect">
            <a:avLst/>
          </a:prstGeom>
          <a:solidFill>
            <a:srgbClr val="002F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800" y="457200"/>
            <a:ext cx="267601" cy="25200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737B8A13-86E2-4AC9-AA1D-B8C85971A04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067" y="1001370"/>
            <a:ext cx="166919" cy="1080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8B97EBF4-030D-41D7-BF09-1D5931682ADC}"/>
              </a:ext>
            </a:extLst>
          </p:cNvPr>
          <p:cNvSpPr txBox="1"/>
          <p:nvPr/>
        </p:nvSpPr>
        <p:spPr>
          <a:xfrm>
            <a:off x="612881" y="2760198"/>
            <a:ext cx="735822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b="1" dirty="0">
                <a:solidFill>
                  <a:srgbClr val="002060"/>
                </a:solidFill>
                <a:latin typeface="PT Sans" panose="020B0503020203020204" pitchFamily="34" charset="-52"/>
              </a:rPr>
              <a:t>ВИ для лиц, имеющих среднее общее образование:</a:t>
            </a:r>
          </a:p>
          <a:p>
            <a:pPr lvl="0" indent="-342900">
              <a:buFont typeface="+mj-lt"/>
              <a:buAutoNum type="arabicPeriod"/>
            </a:pPr>
            <a:r>
              <a:rPr lang="ru-RU" sz="1800" dirty="0">
                <a:solidFill>
                  <a:srgbClr val="002060"/>
                </a:solidFill>
                <a:latin typeface="PT Sans" panose="020B0503020203020204" pitchFamily="34" charset="-52"/>
              </a:rPr>
              <a:t>русский язык </a:t>
            </a:r>
          </a:p>
          <a:p>
            <a:pPr indent="-342900">
              <a:buFont typeface="+mj-lt"/>
              <a:buAutoNum type="arabicPeriod"/>
            </a:pPr>
            <a:r>
              <a:rPr lang="ru-RU" sz="1800" dirty="0">
                <a:solidFill>
                  <a:srgbClr val="002060"/>
                </a:solidFill>
                <a:latin typeface="PT Sans" panose="020B0503020203020204" pitchFamily="34" charset="-52"/>
              </a:rPr>
              <a:t>обязательное ВИ</a:t>
            </a:r>
          </a:p>
          <a:p>
            <a:pPr lvl="0" indent="-342900">
              <a:buFont typeface="+mj-lt"/>
              <a:buAutoNum type="arabicPeriod"/>
            </a:pPr>
            <a:r>
              <a:rPr lang="ru-RU" sz="1800" dirty="0">
                <a:solidFill>
                  <a:srgbClr val="002060"/>
                </a:solidFill>
                <a:latin typeface="PT Sans" panose="020B0503020203020204" pitchFamily="34" charset="-52"/>
              </a:rPr>
              <a:t>вступительное испытание (вуз устанавливает несколько предметов – выбор предмета остается за абитуриентом)</a:t>
            </a:r>
          </a:p>
          <a:p>
            <a:pPr lvl="0" indent="-342900">
              <a:buFont typeface="+mj-lt"/>
              <a:buAutoNum type="arabicPeriod"/>
            </a:pPr>
            <a:endParaRPr lang="ru-RU" sz="1800" dirty="0">
              <a:solidFill>
                <a:srgbClr val="002060"/>
              </a:solidFill>
              <a:latin typeface="PT Sans" panose="020B0503020203020204" pitchFamily="34" charset="-52"/>
            </a:endParaRPr>
          </a:p>
          <a:p>
            <a:r>
              <a:rPr lang="ru-RU" sz="1800" b="1" dirty="0">
                <a:solidFill>
                  <a:srgbClr val="002060"/>
                </a:solidFill>
                <a:latin typeface="PT Sans" panose="020B0503020203020204" pitchFamily="34" charset="-52"/>
              </a:rPr>
              <a:t>ВИ для лиц, имеющих профессиональное образование </a:t>
            </a:r>
          </a:p>
          <a:p>
            <a:r>
              <a:rPr lang="ru-RU" sz="1800" dirty="0">
                <a:solidFill>
                  <a:srgbClr val="002060"/>
                </a:solidFill>
                <a:latin typeface="PT Sans" panose="020B0503020203020204" pitchFamily="34" charset="-52"/>
              </a:rPr>
              <a:t>(тест, проводимый НовГУ самостоятельно):</a:t>
            </a:r>
          </a:p>
          <a:p>
            <a:pPr lvl="0"/>
            <a:r>
              <a:rPr lang="ru-RU" sz="1800" dirty="0">
                <a:solidFill>
                  <a:srgbClr val="002060"/>
                </a:solidFill>
                <a:latin typeface="PT Sans" panose="020B0503020203020204" pitchFamily="34" charset="-52"/>
              </a:rPr>
              <a:t>п.3 + или экзамен по направлению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F848B52D-9C46-443F-92A1-2C21A790FC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1001370"/>
            <a:ext cx="166919" cy="1080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3506E509-5A41-47DD-8D6E-800BA62866BE}"/>
              </a:ext>
            </a:extLst>
          </p:cNvPr>
          <p:cNvSpPr txBox="1"/>
          <p:nvPr/>
        </p:nvSpPr>
        <p:spPr>
          <a:xfrm>
            <a:off x="612881" y="935483"/>
            <a:ext cx="234339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>
                <a:solidFill>
                  <a:srgbClr val="002060"/>
                </a:solidFill>
                <a:latin typeface="PT Sans" panose="020B0503020203020204" pitchFamily="34" charset="-52"/>
              </a:rPr>
              <a:t>Приём документов производится: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800" dirty="0">
                <a:solidFill>
                  <a:srgbClr val="002060"/>
                </a:solidFill>
                <a:latin typeface="PT Sans" panose="020B0503020203020204" pitchFamily="34" charset="-52"/>
              </a:rPr>
              <a:t>лично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800" dirty="0">
                <a:solidFill>
                  <a:srgbClr val="002060"/>
                </a:solidFill>
                <a:latin typeface="PT Sans" panose="020B0503020203020204" pitchFamily="34" charset="-52"/>
              </a:rPr>
              <a:t>по почте 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800" dirty="0">
                <a:solidFill>
                  <a:srgbClr val="002060"/>
                </a:solidFill>
                <a:latin typeface="PT Sans" panose="020B0503020203020204" pitchFamily="34" charset="-52"/>
              </a:rPr>
              <a:t>личный кабинет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800" dirty="0">
                <a:solidFill>
                  <a:srgbClr val="002060"/>
                </a:solidFill>
                <a:latin typeface="PT Sans" panose="020B0503020203020204" pitchFamily="34" charset="-52"/>
              </a:rPr>
              <a:t>через ЕПГУ</a:t>
            </a: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C9571BB8-B1D0-450A-A4F2-6DE9694BE07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2857500"/>
            <a:ext cx="166919" cy="10800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FA040AC4-F1DB-4882-A6D3-1DE0E28C5582}"/>
              </a:ext>
            </a:extLst>
          </p:cNvPr>
          <p:cNvSpPr txBox="1"/>
          <p:nvPr/>
        </p:nvSpPr>
        <p:spPr>
          <a:xfrm>
            <a:off x="3294985" y="916551"/>
            <a:ext cx="55470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>
                <a:solidFill>
                  <a:srgbClr val="002060"/>
                </a:solidFill>
                <a:latin typeface="PT Sans" panose="020B0503020203020204" pitchFamily="34" charset="-52"/>
              </a:rPr>
              <a:t>Максимальное количество направлений подготовки устанавливает в НовГУ </a:t>
            </a:r>
          </a:p>
          <a:p>
            <a:r>
              <a:rPr lang="ru-RU" sz="1800" b="1" dirty="0">
                <a:solidFill>
                  <a:srgbClr val="002060"/>
                </a:solidFill>
                <a:latin typeface="PT Sans" panose="020B0503020203020204" pitchFamily="34" charset="-52"/>
              </a:rPr>
              <a:t>бакалавриат/специалитет - 5, магистратура - 3.</a:t>
            </a:r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92194DFF-6AC4-4DFE-88EB-EC0A8B6152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340" y="4492471"/>
            <a:ext cx="166919" cy="10800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04952246-DC51-46C9-9AAD-D66D89C4583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066" y="1903556"/>
            <a:ext cx="166919" cy="1080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F359183B-ABD1-4C75-AF0B-0557D40AF5D5}"/>
              </a:ext>
            </a:extLst>
          </p:cNvPr>
          <p:cNvSpPr txBox="1"/>
          <p:nvPr/>
        </p:nvSpPr>
        <p:spPr>
          <a:xfrm>
            <a:off x="3294984" y="1791166"/>
            <a:ext cx="497654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ru-RU" sz="1800" dirty="0">
                <a:solidFill>
                  <a:srgbClr val="002060"/>
                </a:solidFill>
                <a:latin typeface="PT Sans" panose="020B0503020203020204" pitchFamily="34" charset="-52"/>
              </a:rPr>
              <a:t>Согласие на зачисление подается не более установленного количества раз</a:t>
            </a:r>
          </a:p>
          <a:p>
            <a:pPr lvl="0"/>
            <a:r>
              <a:rPr lang="ru-RU" sz="1800" b="1" dirty="0">
                <a:solidFill>
                  <a:srgbClr val="002060"/>
                </a:solidFill>
                <a:latin typeface="PT Sans" panose="020B0503020203020204" pitchFamily="34" charset="-52"/>
              </a:rPr>
              <a:t>В НовГУ – 7.</a:t>
            </a:r>
          </a:p>
        </p:txBody>
      </p:sp>
    </p:spTree>
    <p:extLst>
      <p:ext uri="{BB962C8B-B14F-4D97-AF65-F5344CB8AC3E}">
        <p14:creationId xmlns:p14="http://schemas.microsoft.com/office/powerpoint/2010/main" val="20147718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5394043"/>
            <a:ext cx="9144000" cy="360000"/>
          </a:xfrm>
          <a:prstGeom prst="rect">
            <a:avLst/>
          </a:prstGeom>
          <a:solidFill>
            <a:srgbClr val="002F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281" y="987749"/>
            <a:ext cx="125719" cy="10800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807271" y="583200"/>
            <a:ext cx="3437694" cy="18697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endParaRPr lang="ru-RU" sz="1800" dirty="0">
              <a:solidFill>
                <a:srgbClr val="002060"/>
              </a:solidFill>
              <a:latin typeface="PT Sans" panose="020B0503020203020204" pitchFamily="34" charset="-52"/>
            </a:endParaRPr>
          </a:p>
          <a:p>
            <a:pPr>
              <a:spcAft>
                <a:spcPts val="300"/>
              </a:spcAft>
            </a:pPr>
            <a:r>
              <a:rPr lang="ru-RU" sz="1800" dirty="0">
                <a:solidFill>
                  <a:srgbClr val="002060"/>
                </a:solidFill>
                <a:latin typeface="PT Sans" panose="020B0503020203020204" pitchFamily="34" charset="-52"/>
              </a:rPr>
              <a:t>Действительны в течение 4 лет, следующих за годом получения</a:t>
            </a:r>
          </a:p>
          <a:p>
            <a:pPr>
              <a:spcAft>
                <a:spcPts val="300"/>
              </a:spcAft>
            </a:pPr>
            <a:r>
              <a:rPr lang="ru-RU" sz="1800" dirty="0">
                <a:solidFill>
                  <a:srgbClr val="002060"/>
                </a:solidFill>
                <a:latin typeface="PT Sans" panose="020B0503020203020204" pitchFamily="34" charset="-52"/>
              </a:rPr>
              <a:t>В 2021 году действительны результаты 2017 – 2021 годов</a:t>
            </a:r>
          </a:p>
          <a:p>
            <a:pPr>
              <a:spcAft>
                <a:spcPts val="300"/>
              </a:spcAft>
            </a:pPr>
            <a:r>
              <a:rPr lang="ru-RU" sz="1800" dirty="0">
                <a:solidFill>
                  <a:srgbClr val="002060"/>
                </a:solidFill>
                <a:latin typeface="PT Sans" panose="020B0503020203020204" pitchFamily="34" charset="-52"/>
              </a:rPr>
              <a:t>	</a:t>
            </a: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499" y="2293095"/>
            <a:ext cx="125719" cy="108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807271" y="2200377"/>
            <a:ext cx="3154883" cy="1515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ru-RU" sz="1800" dirty="0">
                <a:solidFill>
                  <a:srgbClr val="002060"/>
                </a:solidFill>
                <a:latin typeface="PT Sans" panose="020B0503020203020204" pitchFamily="34" charset="-52"/>
              </a:rPr>
              <a:t>При наличии нескольких результатов ЕГЭ по предмету – засчитывается наибольший результат.</a:t>
            </a:r>
          </a:p>
          <a:p>
            <a:pPr>
              <a:spcAft>
                <a:spcPts val="300"/>
              </a:spcAft>
            </a:pPr>
            <a:endParaRPr lang="ru-RU" sz="1800" dirty="0">
              <a:solidFill>
                <a:srgbClr val="002060"/>
              </a:solidFill>
              <a:latin typeface="PT Sans" panose="020B0503020203020204" pitchFamily="34" charset="-5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91492" y="3490817"/>
            <a:ext cx="318643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ru-RU" sz="1800" dirty="0">
                <a:solidFill>
                  <a:srgbClr val="002060"/>
                </a:solidFill>
                <a:latin typeface="PT Sans" panose="020B0503020203020204" pitchFamily="34" charset="-52"/>
              </a:rPr>
              <a:t>При наличии результата ЕГЭ и результата внутреннего ВИ - засчитывается наибольший из имеющихся результатов (</a:t>
            </a:r>
            <a:r>
              <a:rPr lang="ru-RU" sz="1800" b="1" dirty="0">
                <a:solidFill>
                  <a:srgbClr val="002060"/>
                </a:solidFill>
                <a:latin typeface="PT Sans" panose="020B0503020203020204" pitchFamily="34" charset="-52"/>
              </a:rPr>
              <a:t>НОВОЕ</a:t>
            </a:r>
            <a:r>
              <a:rPr lang="ru-RU" sz="1800" dirty="0">
                <a:solidFill>
                  <a:srgbClr val="002060"/>
                </a:solidFill>
                <a:latin typeface="PT Sans" panose="020B0503020203020204" pitchFamily="34" charset="-52"/>
              </a:rPr>
              <a:t>)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881" y="3598441"/>
            <a:ext cx="125719" cy="108000"/>
          </a:xfrm>
          <a:prstGeom prst="rect">
            <a:avLst/>
          </a:prstGeom>
        </p:spPr>
      </p:pic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FCC8CE86-24EE-44B2-B6AF-5994BE4B99F1}"/>
              </a:ext>
            </a:extLst>
          </p:cNvPr>
          <p:cNvGraphicFramePr>
            <a:graphicFrameLocks noGrp="1"/>
          </p:cNvGraphicFramePr>
          <p:nvPr/>
        </p:nvGraphicFramePr>
        <p:xfrm>
          <a:off x="4684930" y="922585"/>
          <a:ext cx="3629369" cy="3018605"/>
        </p:xfrm>
        <a:graphic>
          <a:graphicData uri="http://schemas.openxmlformats.org/drawingml/2006/table">
            <a:tbl>
              <a:tblPr firstRow="1">
                <a:tableStyleId>{7DF18680-E054-41AD-8BC1-D1AEF772440D}</a:tableStyleId>
              </a:tblPr>
              <a:tblGrid>
                <a:gridCol w="2507106">
                  <a:extLst>
                    <a:ext uri="{9D8B030D-6E8A-4147-A177-3AD203B41FA5}">
                      <a16:colId xmlns:a16="http://schemas.microsoft.com/office/drawing/2014/main" val="2352981959"/>
                    </a:ext>
                  </a:extLst>
                </a:gridCol>
                <a:gridCol w="1122263">
                  <a:extLst>
                    <a:ext uri="{9D8B030D-6E8A-4147-A177-3AD203B41FA5}">
                      <a16:colId xmlns:a16="http://schemas.microsoft.com/office/drawing/2014/main" val="1312623337"/>
                    </a:ext>
                  </a:extLst>
                </a:gridCol>
              </a:tblGrid>
              <a:tr h="695892">
                <a:tc gridSpan="2">
                  <a:txBody>
                    <a:bodyPr/>
                    <a:lstStyle/>
                    <a:p>
                      <a:pPr marL="52705" marR="144145" lvl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effectLst/>
                          <a:latin typeface="+mn-lt"/>
                        </a:rPr>
                        <a:t>по общеобразовательным предметам </a:t>
                      </a:r>
                    </a:p>
                    <a:p>
                      <a:pPr marL="52705" marR="144145" lvl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effectLst/>
                          <a:latin typeface="+mn-lt"/>
                        </a:rPr>
                        <a:t>(</a:t>
                      </a:r>
                      <a:r>
                        <a:rPr lang="ru-RU" sz="14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приказ Минобрнауки России от 25 августа № 1113) 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marL="26035" marR="14414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63063726"/>
                  </a:ext>
                </a:extLst>
              </a:tr>
              <a:tr h="221947">
                <a:tc>
                  <a:txBody>
                    <a:bodyPr/>
                    <a:lstStyle/>
                    <a:p>
                      <a:pPr marL="52705" marR="14414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по русскому языку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6035" marR="14414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40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78277777"/>
                  </a:ext>
                </a:extLst>
              </a:tr>
              <a:tr h="221947">
                <a:tc>
                  <a:txBody>
                    <a:bodyPr/>
                    <a:lstStyle/>
                    <a:p>
                      <a:pPr marL="52705" marR="14414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по математике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6035" marR="14414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39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36071969"/>
                  </a:ext>
                </a:extLst>
              </a:tr>
              <a:tr h="221947">
                <a:tc>
                  <a:txBody>
                    <a:bodyPr/>
                    <a:lstStyle/>
                    <a:p>
                      <a:pPr marL="52705" marR="14414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по физике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6035" marR="14414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39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42748815"/>
                  </a:ext>
                </a:extLst>
              </a:tr>
              <a:tr h="221947">
                <a:tc>
                  <a:txBody>
                    <a:bodyPr/>
                    <a:lstStyle/>
                    <a:p>
                      <a:pPr marL="52705" marR="14414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по информатике и ИКТ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6035" marR="14414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44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58926065"/>
                  </a:ext>
                </a:extLst>
              </a:tr>
              <a:tr h="221947">
                <a:tc>
                  <a:txBody>
                    <a:bodyPr/>
                    <a:lstStyle/>
                    <a:p>
                      <a:pPr marL="52705" marR="14414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по обществознанию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6035" marR="14414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45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38108826"/>
                  </a:ext>
                </a:extLst>
              </a:tr>
              <a:tr h="221947">
                <a:tc>
                  <a:txBody>
                    <a:bodyPr/>
                    <a:lstStyle/>
                    <a:p>
                      <a:pPr marL="52705" marR="14414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по истории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6035" marR="14414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35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25971817"/>
                  </a:ext>
                </a:extLst>
              </a:tr>
              <a:tr h="221947">
                <a:tc>
                  <a:txBody>
                    <a:bodyPr/>
                    <a:lstStyle/>
                    <a:p>
                      <a:pPr marL="52705" marR="14414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по иностранным языкам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6035" marR="14414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30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07592037"/>
                  </a:ext>
                </a:extLst>
              </a:tr>
              <a:tr h="221947">
                <a:tc>
                  <a:txBody>
                    <a:bodyPr/>
                    <a:lstStyle/>
                    <a:p>
                      <a:pPr marL="52705" marR="14414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по биологии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6035" marR="14414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39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11527785"/>
                  </a:ext>
                </a:extLst>
              </a:tr>
              <a:tr h="221947">
                <a:tc>
                  <a:txBody>
                    <a:bodyPr/>
                    <a:lstStyle/>
                    <a:p>
                      <a:pPr marL="52705" marR="14414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по химии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6035" marR="14414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39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11661279"/>
                  </a:ext>
                </a:extLst>
              </a:tr>
              <a:tr h="221947">
                <a:tc>
                  <a:txBody>
                    <a:bodyPr/>
                    <a:lstStyle/>
                    <a:p>
                      <a:pPr marL="52705" marR="14414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по географии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6035" marR="14414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40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13322438"/>
                  </a:ext>
                </a:extLst>
              </a:tr>
            </a:tbl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83DBC2A6-F141-4119-8C50-AE480C0CC4AE}"/>
              </a:ext>
            </a:extLst>
          </p:cNvPr>
          <p:cNvSpPr txBox="1"/>
          <p:nvPr/>
        </p:nvSpPr>
        <p:spPr>
          <a:xfrm>
            <a:off x="4572000" y="3957249"/>
            <a:ext cx="444660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solidFill>
                  <a:srgbClr val="002060"/>
                </a:solidFill>
                <a:latin typeface="PT Sans" panose="020B0503020203020204" pitchFamily="34" charset="-52"/>
              </a:rPr>
              <a:t>Минимальное количество баллов по дополнительным ВИ творческой направленности, а также на экзамене по направлению (при проведении ВИ в магистратуру) – </a:t>
            </a:r>
            <a:r>
              <a:rPr lang="ru-RU" sz="1800" b="1" dirty="0">
                <a:solidFill>
                  <a:srgbClr val="002060"/>
                </a:solidFill>
                <a:latin typeface="PT Sans" panose="020B0503020203020204" pitchFamily="34" charset="-52"/>
              </a:rPr>
              <a:t>30</a:t>
            </a:r>
            <a:r>
              <a:rPr lang="ru-RU" sz="1800" dirty="0">
                <a:solidFill>
                  <a:srgbClr val="002060"/>
                </a:solidFill>
                <a:latin typeface="PT Sans" panose="020B0503020203020204" pitchFamily="34" charset="-52"/>
              </a:rPr>
              <a:t> баллов.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F85FEE8-DE39-4362-909F-12E51C9BD11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2119" y="4068948"/>
            <a:ext cx="125719" cy="108000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62C95665-D289-4D8C-8290-9D2935849CC4}"/>
              </a:ext>
            </a:extLst>
          </p:cNvPr>
          <p:cNvSpPr/>
          <p:nvPr/>
        </p:nvSpPr>
        <p:spPr>
          <a:xfrm rot="5400000">
            <a:off x="1466041" y="2834641"/>
            <a:ext cx="5715002" cy="45719"/>
          </a:xfrm>
          <a:prstGeom prst="rect">
            <a:avLst/>
          </a:prstGeom>
          <a:solidFill>
            <a:srgbClr val="002F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839D108C-33F2-41F8-9705-7EF1EFFD632E}"/>
              </a:ext>
            </a:extLst>
          </p:cNvPr>
          <p:cNvSpPr txBox="1">
            <a:spLocks/>
          </p:cNvSpPr>
          <p:nvPr/>
        </p:nvSpPr>
        <p:spPr>
          <a:xfrm>
            <a:off x="874799" y="518481"/>
            <a:ext cx="7461929" cy="360000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dirty="0">
                <a:solidFill>
                  <a:srgbClr val="002060"/>
                </a:solidFill>
                <a:latin typeface="PT Sans" panose="020B0503020203020204" pitchFamily="34" charset="-52"/>
              </a:rPr>
              <a:t>РЕЗУЛЬТАТЫ ЕГЭ                                         МИНИМАЛЬНЫЕ БАЛЛЫ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B4F45410-B95D-479A-8C46-31D25899EA54}"/>
              </a:ext>
            </a:extLst>
          </p:cNvPr>
          <p:cNvSpPr/>
          <p:nvPr/>
        </p:nvSpPr>
        <p:spPr>
          <a:xfrm>
            <a:off x="360000" y="0"/>
            <a:ext cx="432000" cy="792000"/>
          </a:xfrm>
          <a:prstGeom prst="rect">
            <a:avLst/>
          </a:prstGeom>
          <a:solidFill>
            <a:srgbClr val="002F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A2E97726-0619-4DD4-BFC7-5319BD27D3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800" y="457200"/>
            <a:ext cx="267601" cy="2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0536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303ACCA-01DA-499C-9936-47BF203A8D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420" y="0"/>
            <a:ext cx="8057160" cy="5715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78774" y="1103172"/>
            <a:ext cx="1980000" cy="877163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>
              <a:spcAft>
                <a:spcPts val="600"/>
              </a:spcAft>
            </a:pPr>
            <a:r>
              <a:rPr lang="ru-RU" sz="3200" dirty="0">
                <a:solidFill>
                  <a:srgbClr val="002FA7"/>
                </a:solidFill>
                <a:latin typeface="PT Sans" panose="020B0503020203020204" pitchFamily="34" charset="-52"/>
              </a:rPr>
              <a:t>16 июля </a:t>
            </a:r>
          </a:p>
          <a:p>
            <a:r>
              <a:rPr lang="ru-RU" sz="1400" dirty="0">
                <a:latin typeface="PT Sans" panose="020B0503020203020204" pitchFamily="34" charset="-52"/>
              </a:rPr>
              <a:t>Очное, бюджет по ВИ</a:t>
            </a: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2546981" y="301871"/>
            <a:ext cx="5877692" cy="678184"/>
          </a:xfrm>
          <a:prstGeom prst="rect">
            <a:avLst/>
          </a:prstGeom>
        </p:spPr>
        <p:txBody>
          <a:bodyPr anchor="t">
            <a:normAutofit fontScale="92500" lnSpcReduction="2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r"/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Сроки приёма документов </a:t>
            </a: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бакалавриат/специалитет </a:t>
            </a:r>
          </a:p>
          <a:p>
            <a:pPr lvl="0" algn="r"/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r"/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Начало приема документов - </a:t>
            </a: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 марта 2021 года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701996" y="3376159"/>
            <a:ext cx="2898584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sz="3200" dirty="0">
                <a:solidFill>
                  <a:srgbClr val="002FA7"/>
                </a:solidFill>
                <a:latin typeface="PT Sans" panose="020B0503020203020204" pitchFamily="34" charset="-52"/>
              </a:rPr>
              <a:t>13 августа</a:t>
            </a:r>
          </a:p>
          <a:p>
            <a:r>
              <a:rPr lang="ru-RU" sz="1400" dirty="0">
                <a:latin typeface="PT Sans" panose="020B0503020203020204" pitchFamily="34" charset="-52"/>
              </a:rPr>
              <a:t>Очно-заочное, платное по ВИ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0" y="3183106"/>
            <a:ext cx="9144000" cy="72000"/>
          </a:xfrm>
          <a:prstGeom prst="rect">
            <a:avLst/>
          </a:prstGeom>
          <a:solidFill>
            <a:srgbClr val="002F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2044659" y="1189384"/>
            <a:ext cx="45719" cy="2040528"/>
          </a:xfrm>
          <a:prstGeom prst="rect">
            <a:avLst/>
          </a:prstGeom>
          <a:solidFill>
            <a:srgbClr val="002FA7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5072417" y="1178482"/>
            <a:ext cx="45719" cy="2015527"/>
          </a:xfrm>
          <a:prstGeom prst="rect">
            <a:avLst/>
          </a:prstGeom>
          <a:solidFill>
            <a:srgbClr val="002FA7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2" name="Прямоугольник 21"/>
          <p:cNvSpPr/>
          <p:nvPr/>
        </p:nvSpPr>
        <p:spPr>
          <a:xfrm flipV="1">
            <a:off x="177906" y="3219106"/>
            <a:ext cx="45719" cy="1831192"/>
          </a:xfrm>
          <a:prstGeom prst="rect">
            <a:avLst/>
          </a:prstGeom>
          <a:solidFill>
            <a:srgbClr val="002FA7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5" name="Прямоугольник 24"/>
          <p:cNvSpPr/>
          <p:nvPr/>
        </p:nvSpPr>
        <p:spPr>
          <a:xfrm flipV="1">
            <a:off x="2997046" y="3183103"/>
            <a:ext cx="45719" cy="1867195"/>
          </a:xfrm>
          <a:prstGeom prst="rect">
            <a:avLst/>
          </a:prstGeom>
          <a:solidFill>
            <a:srgbClr val="002FA7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6" name="Прямоугольник 45"/>
          <p:cNvSpPr/>
          <p:nvPr/>
        </p:nvSpPr>
        <p:spPr>
          <a:xfrm flipV="1">
            <a:off x="5598075" y="3183106"/>
            <a:ext cx="45719" cy="1867196"/>
          </a:xfrm>
          <a:prstGeom prst="rect">
            <a:avLst/>
          </a:prstGeom>
          <a:solidFill>
            <a:srgbClr val="002FA7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18E6E09-9C3D-4C9C-BF20-DA392DF5898A}"/>
              </a:ext>
            </a:extLst>
          </p:cNvPr>
          <p:cNvSpPr txBox="1"/>
          <p:nvPr/>
        </p:nvSpPr>
        <p:spPr>
          <a:xfrm>
            <a:off x="2471953" y="2203010"/>
            <a:ext cx="2434001" cy="877163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>
              <a:spcAft>
                <a:spcPts val="600"/>
              </a:spcAft>
            </a:pPr>
            <a:r>
              <a:rPr lang="ru-RU" sz="3200" b="1" dirty="0">
                <a:solidFill>
                  <a:srgbClr val="002FA7"/>
                </a:solidFill>
                <a:latin typeface="PT Sans" panose="020B0503020203020204" pitchFamily="34" charset="-52"/>
              </a:rPr>
              <a:t>25 июля </a:t>
            </a:r>
          </a:p>
          <a:p>
            <a:r>
              <a:rPr lang="ru-RU" sz="1400" dirty="0">
                <a:latin typeface="PT Sans" panose="020B0503020203020204" pitchFamily="34" charset="-52"/>
              </a:rPr>
              <a:t>Очное, бюджет по ЕГЭ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B8C45E1-4A3E-475E-8491-C7214A588D67}"/>
              </a:ext>
            </a:extLst>
          </p:cNvPr>
          <p:cNvSpPr txBox="1"/>
          <p:nvPr/>
        </p:nvSpPr>
        <p:spPr>
          <a:xfrm>
            <a:off x="5598074" y="1110163"/>
            <a:ext cx="2466075" cy="877163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>
              <a:spcAft>
                <a:spcPts val="600"/>
              </a:spcAft>
            </a:pPr>
            <a:r>
              <a:rPr lang="ru-RU" sz="3200" dirty="0">
                <a:solidFill>
                  <a:srgbClr val="002FA7"/>
                </a:solidFill>
                <a:latin typeface="PT Sans" panose="020B0503020203020204" pitchFamily="34" charset="-52"/>
              </a:rPr>
              <a:t>6 августа </a:t>
            </a:r>
          </a:p>
          <a:p>
            <a:r>
              <a:rPr lang="ru-RU" sz="1400" dirty="0">
                <a:latin typeface="PT Sans" panose="020B0503020203020204" pitchFamily="34" charset="-52"/>
              </a:rPr>
              <a:t>заочное, бюджет по ВИ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2277CD-21D6-40DD-9434-6AD5D46A8872}"/>
              </a:ext>
            </a:extLst>
          </p:cNvPr>
          <p:cNvSpPr txBox="1"/>
          <p:nvPr/>
        </p:nvSpPr>
        <p:spPr>
          <a:xfrm>
            <a:off x="5598073" y="2170853"/>
            <a:ext cx="2466075" cy="877163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>
              <a:spcAft>
                <a:spcPts val="600"/>
              </a:spcAft>
            </a:pPr>
            <a:r>
              <a:rPr lang="ru-RU" sz="3200" dirty="0">
                <a:solidFill>
                  <a:srgbClr val="002FA7"/>
                </a:solidFill>
                <a:latin typeface="PT Sans" panose="020B0503020203020204" pitchFamily="34" charset="-52"/>
              </a:rPr>
              <a:t>13 августа </a:t>
            </a:r>
          </a:p>
          <a:p>
            <a:r>
              <a:rPr lang="ru-RU" sz="1400" dirty="0">
                <a:latin typeface="PT Sans" panose="020B0503020203020204" pitchFamily="34" charset="-52"/>
              </a:rPr>
              <a:t>заочное, бюджет по ЕГЭ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1DD943F-0B14-485F-AADE-9A911EA56505}"/>
              </a:ext>
            </a:extLst>
          </p:cNvPr>
          <p:cNvSpPr txBox="1"/>
          <p:nvPr/>
        </p:nvSpPr>
        <p:spPr>
          <a:xfrm>
            <a:off x="313566" y="3307216"/>
            <a:ext cx="2564805" cy="877163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>
              <a:spcAft>
                <a:spcPts val="600"/>
              </a:spcAft>
            </a:pPr>
            <a:r>
              <a:rPr lang="ru-RU" sz="3200" dirty="0">
                <a:solidFill>
                  <a:srgbClr val="002FA7"/>
                </a:solidFill>
                <a:latin typeface="PT Sans" panose="020B0503020203020204" pitchFamily="34" charset="-52"/>
              </a:rPr>
              <a:t>13 августа </a:t>
            </a:r>
          </a:p>
          <a:p>
            <a:r>
              <a:rPr lang="ru-RU" sz="1400" dirty="0">
                <a:latin typeface="PT Sans" panose="020B0503020203020204" pitchFamily="34" charset="-52"/>
              </a:rPr>
              <a:t>очное, платное по ВИ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0249710-3DFC-4F2A-8D0D-930513D21D1A}"/>
              </a:ext>
            </a:extLst>
          </p:cNvPr>
          <p:cNvSpPr txBox="1"/>
          <p:nvPr/>
        </p:nvSpPr>
        <p:spPr>
          <a:xfrm>
            <a:off x="313567" y="4253322"/>
            <a:ext cx="2391316" cy="877163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>
              <a:spcAft>
                <a:spcPts val="600"/>
              </a:spcAft>
            </a:pPr>
            <a:r>
              <a:rPr lang="ru-RU" sz="3200" dirty="0">
                <a:solidFill>
                  <a:srgbClr val="002FA7"/>
                </a:solidFill>
                <a:latin typeface="PT Sans" panose="020B0503020203020204" pitchFamily="34" charset="-52"/>
              </a:rPr>
              <a:t>20 августа </a:t>
            </a:r>
          </a:p>
          <a:p>
            <a:r>
              <a:rPr lang="ru-RU" sz="1400" dirty="0">
                <a:latin typeface="PT Sans" panose="020B0503020203020204" pitchFamily="34" charset="-52"/>
              </a:rPr>
              <a:t>очное, платное по ЕГЭ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E861A4B-A72C-495D-A721-CD2C43B3B7F6}"/>
              </a:ext>
            </a:extLst>
          </p:cNvPr>
          <p:cNvSpPr txBox="1"/>
          <p:nvPr/>
        </p:nvSpPr>
        <p:spPr>
          <a:xfrm>
            <a:off x="3078075" y="3317615"/>
            <a:ext cx="2520000" cy="877163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>
              <a:spcAft>
                <a:spcPts val="600"/>
              </a:spcAft>
            </a:pPr>
            <a:r>
              <a:rPr lang="ru-RU" sz="3200" dirty="0">
                <a:solidFill>
                  <a:srgbClr val="002FA7"/>
                </a:solidFill>
                <a:latin typeface="PT Sans" panose="020B0503020203020204" pitchFamily="34" charset="-52"/>
              </a:rPr>
              <a:t>17 сентября </a:t>
            </a:r>
          </a:p>
          <a:p>
            <a:r>
              <a:rPr lang="ru-RU" sz="1400" dirty="0">
                <a:latin typeface="PT Sans" panose="020B0503020203020204" pitchFamily="34" charset="-52"/>
              </a:rPr>
              <a:t>заочное, платное по ВИ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9CA30B2-ABC5-4DC6-A74B-3127290BD614}"/>
              </a:ext>
            </a:extLst>
          </p:cNvPr>
          <p:cNvSpPr txBox="1"/>
          <p:nvPr/>
        </p:nvSpPr>
        <p:spPr>
          <a:xfrm>
            <a:off x="3097575" y="4286877"/>
            <a:ext cx="2500500" cy="877163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>
              <a:spcAft>
                <a:spcPts val="600"/>
              </a:spcAft>
            </a:pPr>
            <a:r>
              <a:rPr lang="ru-RU" sz="3200" dirty="0">
                <a:solidFill>
                  <a:srgbClr val="002FA7"/>
                </a:solidFill>
                <a:latin typeface="PT Sans" panose="020B0503020203020204" pitchFamily="34" charset="-52"/>
              </a:rPr>
              <a:t>24 сентября </a:t>
            </a:r>
          </a:p>
          <a:p>
            <a:r>
              <a:rPr lang="ru-RU" sz="1400" dirty="0">
                <a:latin typeface="PT Sans" panose="020B0503020203020204" pitchFamily="34" charset="-52"/>
              </a:rPr>
              <a:t>заочное, платное по ЕГЭ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69501C9-1D5A-431F-B45C-43713CC31E03}"/>
              </a:ext>
            </a:extLst>
          </p:cNvPr>
          <p:cNvSpPr txBox="1"/>
          <p:nvPr/>
        </p:nvSpPr>
        <p:spPr>
          <a:xfrm>
            <a:off x="5701996" y="4330145"/>
            <a:ext cx="2898584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sz="3200" dirty="0">
                <a:solidFill>
                  <a:srgbClr val="002FA7"/>
                </a:solidFill>
                <a:latin typeface="PT Sans" panose="020B0503020203020204" pitchFamily="34" charset="-52"/>
              </a:rPr>
              <a:t>20 августа</a:t>
            </a:r>
          </a:p>
          <a:p>
            <a:r>
              <a:rPr lang="ru-RU" sz="1400" dirty="0">
                <a:latin typeface="PT Sans" panose="020B0503020203020204" pitchFamily="34" charset="-52"/>
              </a:rPr>
              <a:t>Очно-заочное, платное по ЕГЭ</a:t>
            </a:r>
          </a:p>
        </p:txBody>
      </p:sp>
    </p:spTree>
    <p:extLst>
      <p:ext uri="{BB962C8B-B14F-4D97-AF65-F5344CB8AC3E}">
        <p14:creationId xmlns:p14="http://schemas.microsoft.com/office/powerpoint/2010/main" val="7557537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0B8FF71-6908-4846-B874-5AABC52A7B6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025" y="0"/>
            <a:ext cx="7959949" cy="5715000"/>
          </a:xfrm>
          <a:prstGeom prst="rect">
            <a:avLst/>
          </a:prstGeom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3756454" y="296562"/>
            <a:ext cx="4464907" cy="62340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СРОКИ ЗАЧИСЛЕНИЯ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800" y="457200"/>
            <a:ext cx="267601" cy="252000"/>
          </a:xfrm>
          <a:prstGeom prst="rect">
            <a:avLst/>
          </a:prstGeom>
        </p:spPr>
      </p:pic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4AA38B00-1F6B-4793-994D-B3D69F541C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6479549"/>
              </p:ext>
            </p:extLst>
          </p:nvPr>
        </p:nvGraphicFramePr>
        <p:xfrm>
          <a:off x="346662" y="814578"/>
          <a:ext cx="8450673" cy="3954165"/>
        </p:xfrm>
        <a:graphic>
          <a:graphicData uri="http://schemas.openxmlformats.org/drawingml/2006/table">
            <a:tbl>
              <a:tblPr firstRow="1">
                <a:tableStyleId>{7DF18680-E054-41AD-8BC1-D1AEF772440D}</a:tableStyleId>
              </a:tblPr>
              <a:tblGrid>
                <a:gridCol w="1521948">
                  <a:extLst>
                    <a:ext uri="{9D8B030D-6E8A-4147-A177-3AD203B41FA5}">
                      <a16:colId xmlns:a16="http://schemas.microsoft.com/office/drawing/2014/main" val="2858041085"/>
                    </a:ext>
                  </a:extLst>
                </a:gridCol>
                <a:gridCol w="2336357">
                  <a:extLst>
                    <a:ext uri="{9D8B030D-6E8A-4147-A177-3AD203B41FA5}">
                      <a16:colId xmlns:a16="http://schemas.microsoft.com/office/drawing/2014/main" val="3185789341"/>
                    </a:ext>
                  </a:extLst>
                </a:gridCol>
                <a:gridCol w="2476466">
                  <a:extLst>
                    <a:ext uri="{9D8B030D-6E8A-4147-A177-3AD203B41FA5}">
                      <a16:colId xmlns:a16="http://schemas.microsoft.com/office/drawing/2014/main" val="424441195"/>
                    </a:ext>
                  </a:extLst>
                </a:gridCol>
                <a:gridCol w="2115902">
                  <a:extLst>
                    <a:ext uri="{9D8B030D-6E8A-4147-A177-3AD203B41FA5}">
                      <a16:colId xmlns:a16="http://schemas.microsoft.com/office/drawing/2014/main" val="2101410840"/>
                    </a:ext>
                  </a:extLst>
                </a:gridCol>
              </a:tblGrid>
              <a:tr h="391982">
                <a:tc gridSpan="2"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</a:rPr>
                        <a:t>Согласие на зачисление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</a:rPr>
                        <a:t>Зачисление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5482674"/>
                  </a:ext>
                </a:extLst>
              </a:tr>
              <a:tr h="232627">
                <a:tc gridSpan="2"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effectLst/>
                        </a:rPr>
                        <a:t>Бакалавриат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03821626"/>
                  </a:ext>
                </a:extLst>
              </a:tr>
              <a:tr h="465253">
                <a:tc rowSpan="2"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</a:rPr>
                        <a:t>очное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</a:rPr>
                        <a:t>Бюджет</a:t>
                      </a:r>
                      <a:endParaRPr lang="ru-RU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effectLst/>
                        </a:rPr>
                        <a:t>28 июля – ОП, ЦКН</a:t>
                      </a:r>
                    </a:p>
                    <a:p>
                      <a:pPr algn="ctr"/>
                      <a:r>
                        <a:rPr lang="ru-RU" sz="1400" b="1" dirty="0">
                          <a:effectLst/>
                        </a:rPr>
                        <a:t>03 августа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effectLst/>
                        </a:rPr>
                        <a:t>30 июля – ОП, ЦКН</a:t>
                      </a:r>
                    </a:p>
                    <a:p>
                      <a:pPr algn="ctr"/>
                      <a:r>
                        <a:rPr lang="ru-RU" sz="1400" b="1" dirty="0">
                          <a:effectLst/>
                        </a:rPr>
                        <a:t>05 августа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86192560"/>
                  </a:ext>
                </a:extLst>
              </a:tr>
              <a:tr h="23262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</a:rPr>
                        <a:t>Платное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</a:rPr>
                        <a:t>25 августа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</a:rPr>
                        <a:t>до 01 сентября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162434157"/>
                  </a:ext>
                </a:extLst>
              </a:tr>
              <a:tr h="232627">
                <a:tc rowSpan="2"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</a:rPr>
                        <a:t>заочное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</a:rPr>
                        <a:t>Бюджет</a:t>
                      </a:r>
                      <a:endParaRPr lang="ru-RU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</a:rPr>
                        <a:t>18 августа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</a:rPr>
                        <a:t>20 августа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44269065"/>
                  </a:ext>
                </a:extLst>
              </a:tr>
              <a:tr h="23262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</a:rPr>
                        <a:t>Платное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</a:rPr>
                        <a:t>27 сентября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</a:rPr>
                        <a:t>до 01 октября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69447856"/>
                  </a:ext>
                </a:extLst>
              </a:tr>
              <a:tr h="38533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</a:rPr>
                        <a:t>очно-заочное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</a:rPr>
                        <a:t>Платное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</a:rPr>
                        <a:t>25 августа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</a:rPr>
                        <a:t>до 01 сентября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549853958"/>
                  </a:ext>
                </a:extLst>
              </a:tr>
              <a:tr h="232627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67190583"/>
                  </a:ext>
                </a:extLst>
              </a:tr>
              <a:tr h="232627">
                <a:tc gridSpan="2"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effectLst/>
                        </a:rPr>
                        <a:t>Магистратура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96150632"/>
                  </a:ext>
                </a:extLst>
              </a:tr>
              <a:tr h="232627">
                <a:tc rowSpan="2"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</a:rPr>
                        <a:t>очное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</a:rPr>
                        <a:t>Бюджет</a:t>
                      </a:r>
                      <a:endParaRPr lang="ru-RU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</a:rPr>
                        <a:t>6 августа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</a:rPr>
                        <a:t>9 августа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608482976"/>
                  </a:ext>
                </a:extLst>
              </a:tr>
              <a:tr h="23262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</a:rPr>
                        <a:t>Платное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</a:rPr>
                        <a:t>26 августа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</a:rPr>
                        <a:t>до 01 сентября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13531161"/>
                  </a:ext>
                </a:extLst>
              </a:tr>
              <a:tr h="232627">
                <a:tc rowSpan="2"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</a:rPr>
                        <a:t>заочное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</a:rPr>
                        <a:t>Бюджет</a:t>
                      </a:r>
                      <a:endParaRPr lang="ru-RU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</a:rPr>
                        <a:t>6 августа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</a:rPr>
                        <a:t>9 августа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44859617"/>
                  </a:ext>
                </a:extLst>
              </a:tr>
              <a:tr h="23262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</a:rPr>
                        <a:t>Платное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</a:rPr>
                        <a:t>27 сентября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</a:rPr>
                        <a:t>до 1 октября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12986002"/>
                  </a:ext>
                </a:extLst>
              </a:tr>
              <a:tr h="38533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</a:rPr>
                        <a:t>очно-заочное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</a:rPr>
                        <a:t>Платное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</a:rPr>
                        <a:t>26 августа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</a:rPr>
                        <a:t>до 01 сентября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80905932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84D62BE4-FEDD-4668-BC58-FDFD03C44A4E}"/>
              </a:ext>
            </a:extLst>
          </p:cNvPr>
          <p:cNvSpPr txBox="1"/>
          <p:nvPr/>
        </p:nvSpPr>
        <p:spPr>
          <a:xfrm>
            <a:off x="360000" y="4874122"/>
            <a:ext cx="278540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/>
            <a:r>
              <a:rPr lang="ru-RU" sz="14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НОВОЕ:</a:t>
            </a:r>
          </a:p>
          <a:p>
            <a:pPr marL="457200"/>
            <a:r>
              <a:rPr lang="ru-RU" sz="1400" dirty="0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упразднена 2 «волна»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D56A11B-1476-4209-82AC-610DD1752E1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819" y="4961852"/>
            <a:ext cx="125719" cy="10800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C6182FCF-A8AC-478B-A930-B90B50149B1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7360" y="4961852"/>
            <a:ext cx="125719" cy="1080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F4BF6AD-4BDA-4F42-A81A-F747CC3636E1}"/>
              </a:ext>
            </a:extLst>
          </p:cNvPr>
          <p:cNvSpPr txBox="1"/>
          <p:nvPr/>
        </p:nvSpPr>
        <p:spPr>
          <a:xfrm>
            <a:off x="2430682" y="4874122"/>
            <a:ext cx="671331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04975" indent="-1247775"/>
            <a:r>
              <a:rPr lang="ru-RU" sz="14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Зачисление в 2 этапа: </a:t>
            </a:r>
            <a:r>
              <a:rPr lang="ru-RU" sz="1400" dirty="0">
                <a:solidFill>
                  <a:srgbClr val="002060"/>
                </a:solidFill>
                <a:ea typeface="Times New Roman" panose="02020603050405020304" pitchFamily="18" charset="0"/>
              </a:rPr>
              <a:t> </a:t>
            </a:r>
          </a:p>
          <a:p>
            <a:pPr marL="1704975" indent="-1247775"/>
            <a:r>
              <a:rPr lang="ru-RU" sz="1400" dirty="0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- этап приоритетного зачисления (вне конкурса, «</a:t>
            </a:r>
            <a:r>
              <a:rPr lang="ru-RU" sz="1400" dirty="0" err="1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целевики</a:t>
            </a:r>
            <a:r>
              <a:rPr lang="ru-RU" sz="1400" dirty="0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», особое право)</a:t>
            </a:r>
          </a:p>
          <a:p>
            <a:pPr marL="1704975" indent="-1247775"/>
            <a:r>
              <a:rPr lang="ru-RU" sz="1400" b="1" dirty="0">
                <a:solidFill>
                  <a:srgbClr val="002060"/>
                </a:solidFill>
                <a:ea typeface="Times New Roman" panose="02020603050405020304" pitchFamily="18" charset="0"/>
              </a:rPr>
              <a:t>- </a:t>
            </a:r>
            <a:r>
              <a:rPr lang="ru-RU" sz="14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основной этап</a:t>
            </a:r>
            <a:r>
              <a:rPr lang="ru-RU" sz="1400" dirty="0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 зачисления</a:t>
            </a:r>
          </a:p>
          <a:p>
            <a:pPr marL="457200"/>
            <a:r>
              <a:rPr lang="ru-RU" sz="1400" dirty="0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67267313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550</TotalTime>
  <Words>3204</Words>
  <Application>Microsoft Office PowerPoint</Application>
  <PresentationFormat>Экран (16:10)</PresentationFormat>
  <Paragraphs>515</Paragraphs>
  <Slides>47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47</vt:i4>
      </vt:variant>
    </vt:vector>
  </HeadingPairs>
  <TitlesOfParts>
    <vt:vector size="55" baseType="lpstr">
      <vt:lpstr>Arial</vt:lpstr>
      <vt:lpstr>Calibri</vt:lpstr>
      <vt:lpstr>Calibri Light</vt:lpstr>
      <vt:lpstr>PT Sans</vt:lpstr>
      <vt:lpstr>Times New Roman</vt:lpstr>
      <vt:lpstr>Wingdings</vt:lpstr>
      <vt:lpstr>Wingdings 2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35.03.07  Технология производства и переработки с/х продукции Профиль: Биотехнология продуктов питания ВИ: Биология / химия или математика или информатика и ИКТ или экзамен по профилю подготовки / русский язык     </vt:lpstr>
      <vt:lpstr>  ЗАДАЧИ  СПЕЦИАЛИСТА  ПИЩЕВОЙ  ПРОМЫШЛЕННОСТИ  БУДУЩЕГО:  </vt:lpstr>
      <vt:lpstr>  35.03.07  Технология производства и переработки с/х продукции Профиль: Производство и переработка продукции растениеводства ВИ: Биология / химия или математика или информатика и ИКТ или экзамен по профилю подготовки / русский язык </vt:lpstr>
      <vt:lpstr>       ОБЛАСТЬ ПРОФЕССИОНАЛЬНОЙ ДЕЯТЕЛЬНОСТИ  </vt:lpstr>
      <vt:lpstr>ВЫСОКАЯ ЭФФЕКТИВНОСТЬ ПРОИЗВОДСТВА ПРОДУКЦИИ РАСТЕНИЕВОДСТВА ДОСТИГАЕТСЯ ЗА СЧЕТ ПРИМЕНЕНИЯ ЦИФРОВЫХ ТЕХНОЛОГИЙ</vt:lpstr>
      <vt:lpstr>Презентация PowerPoint</vt:lpstr>
      <vt:lpstr>СОВРЕМЕННЫЙ ЖИВОТНОВОДЧЕСКИЙ КОМПЛЕКС – ЭТО ПОЛНОСТЬЮ АВТОМАТИЗИРОВАННЫЙ,РОБОТИЗИРОВАННЫЙ ОБЪЕКТ, РОБОТИЗИРОВАННЫЙ СЕЛЬСКОХОЗЯЙСТВЕННЫЙ ОБЪЕКТ</vt:lpstr>
      <vt:lpstr>      КЕМ ДОЛЖЕН УПРАВЛЯТЬ ТЕХНОЛОГ ПРОИЗВОДСТВА И ПЕРЕРАБОТКИ ПРОДУКЦИИ ЖИВОТНОВОДСТВА - ЛЮДЬМИ ИЛИ ЖИВОТНЫМИ?  Технолог производства и переработки продукции животноводства - высококвалифицированный специалист    по осуществлению организации производства и переработки высококачественной животноводческой продукции при наименьших затратах труда и средств</vt:lpstr>
      <vt:lpstr>36.04.02 Зоотехния (магистратура)  Профиль: Организация производства продуктов животноводства</vt:lpstr>
      <vt:lpstr>ГОСУДАРСТВЕННАЯ ПОДДЕРЖКА  МОЛОДЫХ СПЕЦИАЛИСТОВ</vt:lpstr>
      <vt:lpstr>ГОСУДАРСТВЕННАЯ ПОДДЕРЖКА  МОЛОДЫХ СПЕЦИАЛИСТОВ</vt:lpstr>
      <vt:lpstr>СТИПЕНДИИ СТУДЕНТОВ</vt:lpstr>
      <vt:lpstr>                    НАШИ УЧЕБНЫЕ БУДНИ…     </vt:lpstr>
      <vt:lpstr>    НАУЧНО – ИССЛЕДОВАТЕЛЬСКАЯ  РАБОТА СТУДЕНТОВ </vt:lpstr>
      <vt:lpstr>   УЧЕБНАЯ И ПРОИЗВОДСТВЕННАЯ ПРАКТИКИ </vt:lpstr>
      <vt:lpstr>МЕЖДУНАРОДНОЕ СОТРУДНИЧЕСТВО ПРАКТИКА ПО ПРОГРАММЕ LOGO (Германия) </vt:lpstr>
      <vt:lpstr>ЗАЩИТА ДИПЛОМОВ</vt:lpstr>
      <vt:lpstr>НАУЧНО-ПОЗНАВАТЕЛЬНЫЙ КЛУБ  «ВКУС КАРЬЕРЫ»  (по направлениям подготовки):</vt:lpstr>
      <vt:lpstr> СТУДЕНЧЕСКАЯ ЖИЗНЬ  </vt:lpstr>
      <vt:lpstr>ФИЗИЧЕСКОЕ ВОСПИТАНИЕ И ПРОПАГАНДА ЗДОРОВОГО ОБРАЗА ЖИЗНИ </vt:lpstr>
      <vt:lpstr>     СТУДЕНЧЕСКОЕ ОБЩЕЖИТИЕ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novsu</dc:creator>
  <cp:lastModifiedBy>Александр Сергеев</cp:lastModifiedBy>
  <cp:revision>16</cp:revision>
  <dcterms:created xsi:type="dcterms:W3CDTF">2021-01-26T12:45:36Z</dcterms:created>
  <dcterms:modified xsi:type="dcterms:W3CDTF">2021-03-10T08:40:55Z</dcterms:modified>
</cp:coreProperties>
</file>