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77" r:id="rId2"/>
    <p:sldId id="257" r:id="rId3"/>
    <p:sldId id="260" r:id="rId4"/>
    <p:sldId id="261" r:id="rId5"/>
    <p:sldId id="283" r:id="rId6"/>
    <p:sldId id="265" r:id="rId7"/>
    <p:sldId id="259" r:id="rId8"/>
    <p:sldId id="279" r:id="rId9"/>
    <p:sldId id="281" r:id="rId10"/>
    <p:sldId id="282" r:id="rId11"/>
    <p:sldId id="278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C0B4B-C66D-4128-A62F-258AC23AF41A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A49B2-51E1-43AB-B457-760DC2B13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7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C93F-794D-4FA4-B8E7-0CDC9F185969}" type="datetime1">
              <a:rPr lang="ru-RU" smtClean="0"/>
              <a:t>16.11.2018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A901-D745-4BCA-8544-5905EF169221}" type="datetime1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F863-37A5-41F3-96FF-9899EF4FF049}" type="datetime1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648A-A2D6-43F0-A45D-1814F2AD7F8D}" type="datetime1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C7B5-5395-4737-9536-87B4833FA00F}" type="datetime1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2AE8-5C06-4D49-8DAE-929125E9C061}" type="datetime1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8897-1B6F-425F-87FA-7368024840EA}" type="datetime1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B5E9-668E-42FD-BCAF-857E7298E9C1}" type="datetime1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C6126-655A-49FA-A056-5EABD7DD8846}" type="datetime1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D8-23C8-432D-B7E8-B813B3B1363B}" type="datetime1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3F15-0E53-4493-B439-4F0DC25AB305}" type="datetime1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A1F151-09B0-4F89-8D7D-F60DDC408141}" type="datetime1">
              <a:rPr lang="ru-RU" smtClean="0"/>
              <a:t>16.11.2018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9" y="1928800"/>
            <a:ext cx="8258204" cy="13214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 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МОБУ «СОШ «Кудровский ЦО №1»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г.Кудрово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Всеволожского района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Ленинградской области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642918"/>
            <a:ext cx="7012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Кабинет географии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0800"/>
          <a:stretch/>
        </p:blipFill>
        <p:spPr>
          <a:xfrm>
            <a:off x="137849" y="3250235"/>
            <a:ext cx="4043063" cy="2987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6202" t="30313" r="27862" b="17516"/>
          <a:stretch/>
        </p:blipFill>
        <p:spPr>
          <a:xfrm>
            <a:off x="4740051" y="3237480"/>
            <a:ext cx="4248472" cy="2999832"/>
          </a:xfrm>
          <a:prstGeom prst="rect">
            <a:avLst/>
          </a:prstGeom>
        </p:spPr>
      </p:pic>
      <p:pic>
        <p:nvPicPr>
          <p:cNvPr id="7" name="Рисунок 6" descr="географияри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225331"/>
            <a:ext cx="1584176" cy="15701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2952328" cy="1143000"/>
          </a:xfrm>
        </p:spPr>
        <p:txBody>
          <a:bodyPr/>
          <a:lstStyle/>
          <a:p>
            <a:r>
              <a:rPr lang="ru-RU" dirty="0" smtClean="0"/>
              <a:t>3-д класс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3591"/>
            <a:ext cx="3921900" cy="522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14546" r="7053" b="16689"/>
          <a:stretch/>
        </p:blipFill>
        <p:spPr>
          <a:xfrm>
            <a:off x="4341697" y="1381053"/>
            <a:ext cx="4752528" cy="514857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1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/>
              <a:t>Расписание работы кабинета:</a:t>
            </a:r>
            <a:br>
              <a:rPr lang="ru-RU" sz="4800" b="1" i="1" dirty="0"/>
            </a:b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6008" y="2564904"/>
            <a:ext cx="77048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/>
          </a:p>
          <a:p>
            <a:r>
              <a:rPr lang="ru-RU" sz="2400" b="1" i="1" dirty="0"/>
              <a:t>Уроки по расписанию с 9.00 до </a:t>
            </a:r>
            <a:r>
              <a:rPr lang="ru-RU" sz="2400" b="1" i="1" dirty="0" smtClean="0"/>
              <a:t>15.50</a:t>
            </a:r>
          </a:p>
          <a:p>
            <a:endParaRPr lang="ru-RU" sz="2400" b="1" i="1" dirty="0"/>
          </a:p>
          <a:p>
            <a:r>
              <a:rPr lang="ru-RU" sz="2400" b="1" i="1" dirty="0"/>
              <a:t>Внеурочная деятельность с 16.30 до </a:t>
            </a:r>
            <a:r>
              <a:rPr lang="ru-RU" sz="2400" b="1" i="1" dirty="0" smtClean="0"/>
              <a:t>17.15</a:t>
            </a:r>
          </a:p>
          <a:p>
            <a:pPr algn="r"/>
            <a:r>
              <a:rPr lang="ru-RU" sz="2400" b="1" i="1" dirty="0" smtClean="0"/>
              <a:t>«Практическая география»</a:t>
            </a:r>
          </a:p>
          <a:p>
            <a:pPr algn="r"/>
            <a:endParaRPr lang="ru-RU" sz="2400" b="1" i="1" dirty="0"/>
          </a:p>
          <a:p>
            <a:r>
              <a:rPr lang="ru-RU" sz="2400" b="1" i="1" dirty="0"/>
              <a:t>Дополнительное образование с 17.30 до 18.30 </a:t>
            </a:r>
            <a:endParaRPr lang="ru-RU" sz="2400" b="1" i="1" dirty="0" smtClean="0"/>
          </a:p>
          <a:p>
            <a:pPr algn="r"/>
            <a:r>
              <a:rPr lang="ru-RU" sz="2400" b="1" i="1" dirty="0" smtClean="0"/>
              <a:t>«Интерьерный фито дизайн»</a:t>
            </a:r>
            <a:endParaRPr lang="ru-RU" sz="24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0938" y="1628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 </a:t>
            </a:r>
            <a:r>
              <a:rPr lang="ru-RU" sz="4000" b="1" dirty="0" smtClean="0">
                <a:solidFill>
                  <a:srgbClr val="FF6600"/>
                </a:solidFill>
                <a:latin typeface="+mn-lt"/>
                <a:ea typeface="Times New Roman" panose="02020603050405020304" pitchFamily="18" charset="0"/>
              </a:rPr>
              <a:t>Педагоги, ведущие </a:t>
            </a:r>
            <a:r>
              <a:rPr lang="ru-RU" sz="4000" b="1" dirty="0">
                <a:solidFill>
                  <a:srgbClr val="FF6600"/>
                </a:solidFill>
                <a:latin typeface="+mn-lt"/>
                <a:ea typeface="Times New Roman" panose="02020603050405020304" pitchFamily="18" charset="0"/>
              </a:rPr>
              <a:t>образовательную деятельность на базе данного </a:t>
            </a:r>
            <a:r>
              <a:rPr lang="ru-RU" sz="4000" b="1" dirty="0" smtClean="0">
                <a:solidFill>
                  <a:srgbClr val="FF6600"/>
                </a:solidFill>
                <a:latin typeface="+mn-lt"/>
                <a:ea typeface="Times New Roman" panose="02020603050405020304" pitchFamily="18" charset="0"/>
              </a:rPr>
              <a:t>кабинета:</a:t>
            </a:r>
            <a:endParaRPr lang="ru-RU" sz="40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068960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географии </a:t>
            </a:r>
          </a:p>
          <a:p>
            <a:pPr>
              <a:buClr>
                <a:schemeClr val="accent3"/>
              </a:buClr>
              <a:defRPr/>
            </a:pPr>
            <a:r>
              <a:rPr lang="ru-RU" sz="2800" dirty="0" smtClean="0"/>
              <a:t>             </a:t>
            </a:r>
            <a:r>
              <a:rPr lang="ru-RU" sz="2800" dirty="0" err="1" smtClean="0"/>
              <a:t>Милова</a:t>
            </a:r>
            <a:r>
              <a:rPr lang="ru-RU" sz="2800" dirty="0" smtClean="0"/>
              <a:t> Виктория </a:t>
            </a:r>
            <a:r>
              <a:rPr lang="ru-RU" sz="2800" dirty="0"/>
              <a:t>Алексеевна, </a:t>
            </a:r>
            <a:endParaRPr lang="ru-RU" sz="2800" dirty="0" smtClean="0"/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sz="2800" dirty="0" smtClean="0"/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Учитель географии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ru-RU" sz="2800" dirty="0" smtClean="0"/>
              <a:t>        </a:t>
            </a:r>
            <a:r>
              <a:rPr lang="ru-RU" sz="2800" dirty="0" err="1" smtClean="0"/>
              <a:t>Мочкарева</a:t>
            </a:r>
            <a:r>
              <a:rPr lang="ru-RU" sz="2800" dirty="0" smtClean="0"/>
              <a:t> Оксана </a:t>
            </a:r>
            <a:r>
              <a:rPr lang="ru-RU" sz="2800" dirty="0"/>
              <a:t>Владимировна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worl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29454" y="4786322"/>
            <a:ext cx="1785930" cy="1785926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48" y="332656"/>
            <a:ext cx="8229600" cy="114300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>
                <a:solidFill>
                  <a:srgbClr val="FF6600"/>
                </a:solidFill>
                <a:latin typeface="+mn-lt"/>
              </a:rPr>
              <a:t>Рабочее </a:t>
            </a:r>
            <a:r>
              <a:rPr lang="ru-RU" b="1" dirty="0" smtClean="0">
                <a:solidFill>
                  <a:srgbClr val="FF6600"/>
                </a:solidFill>
                <a:latin typeface="+mn-lt"/>
              </a:rPr>
              <a:t>место учителя</a:t>
            </a:r>
            <a:endParaRPr lang="ru-RU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6" name="Рисунок 5" descr="учител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26" y="782823"/>
            <a:ext cx="1643074" cy="19288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b="10100"/>
          <a:stretch/>
        </p:blipFill>
        <p:spPr>
          <a:xfrm>
            <a:off x="179512" y="1857364"/>
            <a:ext cx="4659623" cy="3587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t="33201" r="51399" b="42650"/>
          <a:stretch/>
        </p:blipFill>
        <p:spPr>
          <a:xfrm>
            <a:off x="4773216" y="2852936"/>
            <a:ext cx="4151418" cy="367240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6600"/>
                </a:solidFill>
                <a:latin typeface="+mn-lt"/>
              </a:rPr>
              <a:t>Рабочее место ученика</a:t>
            </a:r>
            <a:endParaRPr lang="ru-RU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6" name="Рисунок 5" descr="учительница и учен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2428892" cy="2910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9" t="57350"/>
          <a:stretch/>
        </p:blipFill>
        <p:spPr>
          <a:xfrm>
            <a:off x="3635896" y="2204864"/>
            <a:ext cx="4893323" cy="407707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483~1\AppData\Local\Temp\Rar$DRa0.314\DSC_1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" y="548680"/>
            <a:ext cx="4572000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4483~1\AppData\Local\Temp\Rar$DRa0.957\DSC_1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83" y="2996952"/>
            <a:ext cx="4355976" cy="31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4483~1\AppData\Local\Temp\Rar$DRa0.653\DSC_1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" y="3651137"/>
            <a:ext cx="4572000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18120" y="692696"/>
            <a:ext cx="34067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</a:t>
            </a:r>
          </a:p>
          <a:p>
            <a:pPr algn="ctr"/>
            <a:r>
              <a:rPr lang="ru-RU" sz="4000" b="1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учебного </a:t>
            </a:r>
          </a:p>
          <a:p>
            <a:pPr algn="ctr"/>
            <a:r>
              <a:rPr lang="ru-RU" sz="4000" b="1" dirty="0" smtClean="0">
                <a:solidFill>
                  <a:srgbClr val="FF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пространства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7043758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sz="4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Интерьер кабинета</a:t>
            </a:r>
            <a:endParaRPr lang="ru-RU" sz="4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19550"/>
          <a:stretch/>
        </p:blipFill>
        <p:spPr>
          <a:xfrm>
            <a:off x="107504" y="1007034"/>
            <a:ext cx="4608512" cy="3158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 b="29734"/>
          <a:stretch/>
        </p:blipFill>
        <p:spPr>
          <a:xfrm>
            <a:off x="539552" y="4293094"/>
            <a:ext cx="5356990" cy="2438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21651" b="26900"/>
          <a:stretch/>
        </p:blipFill>
        <p:spPr>
          <a:xfrm>
            <a:off x="4932040" y="1014140"/>
            <a:ext cx="4108885" cy="315810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 descr="D:\Личные данные\Рабочий стол\География на сайт\фото\unname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5"/>
            <a:ext cx="2004615" cy="24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018" y="1484784"/>
            <a:ext cx="3505844" cy="460851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Вдоль задней стены кабинета установлены   секционные шкафы для хранения учебного оборудования, книг, журналов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рассчитан на класс до 32 учащихся.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7" b="9239"/>
          <a:stretch/>
        </p:blipFill>
        <p:spPr>
          <a:xfrm>
            <a:off x="3779912" y="980727"/>
            <a:ext cx="5042672" cy="536546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21" y="134076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Программы, учебно- методическая и справочная </a:t>
            </a:r>
            <a:r>
              <a:rPr lang="ru-RU" sz="4000" dirty="0" smtClean="0"/>
              <a:t>литература, раздаточный </a:t>
            </a:r>
            <a:r>
              <a:rPr lang="ru-RU" sz="4000" dirty="0"/>
              <a:t>дидактический материал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1" y="2643128"/>
            <a:ext cx="2711104" cy="3614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22" y="2643127"/>
            <a:ext cx="2715766" cy="3621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90" y="2643128"/>
            <a:ext cx="2711104" cy="361480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34562"/>
            <a:ext cx="8583488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На  стенах размещены стенд для сменной информации, географические карты, портреты исследователей – географов.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23750"/>
          <a:stretch/>
        </p:blipFill>
        <p:spPr>
          <a:xfrm>
            <a:off x="683568" y="2060848"/>
            <a:ext cx="3075806" cy="28850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23751"/>
          <a:stretch/>
        </p:blipFill>
        <p:spPr>
          <a:xfrm>
            <a:off x="3923928" y="1700808"/>
            <a:ext cx="3695142" cy="2638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25850" r="5201" b="24800"/>
          <a:stretch/>
        </p:blipFill>
        <p:spPr>
          <a:xfrm>
            <a:off x="5241509" y="3861479"/>
            <a:ext cx="3783054" cy="2735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31100"/>
          <a:stretch/>
        </p:blipFill>
        <p:spPr>
          <a:xfrm>
            <a:off x="179512" y="5229200"/>
            <a:ext cx="4739696" cy="141833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319</TotalTime>
  <Words>135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                                                      МОБУ «СОШ «Кудровский ЦО №1»  г.Кудрово Всеволожского района Ленинградской области</vt:lpstr>
      <vt:lpstr>  Педагоги, ведущие образовательную деятельность на базе данного кабинета:</vt:lpstr>
      <vt:lpstr>  Рабочее место учителя</vt:lpstr>
      <vt:lpstr>      Рабочее место ученика</vt:lpstr>
      <vt:lpstr>Презентация PowerPoint</vt:lpstr>
      <vt:lpstr>          Интерьер кабинета</vt:lpstr>
      <vt:lpstr>Презентация PowerPoint</vt:lpstr>
      <vt:lpstr>Программы, учебно- методическая и справочная литература, раздаточный дидактический материал</vt:lpstr>
      <vt:lpstr>На  стенах размещены стенд для сменной информации, географические карты, портреты исследователей – географов.</vt:lpstr>
      <vt:lpstr>3-д класс</vt:lpstr>
      <vt:lpstr>Расписание работы кабинета: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41</cp:revision>
  <cp:lastPrinted>2018-11-16T16:06:14Z</cp:lastPrinted>
  <dcterms:created xsi:type="dcterms:W3CDTF">2011-01-29T19:19:04Z</dcterms:created>
  <dcterms:modified xsi:type="dcterms:W3CDTF">2018-11-16T16:06:37Z</dcterms:modified>
</cp:coreProperties>
</file>