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0" r:id="rId4"/>
    <p:sldId id="293" r:id="rId5"/>
    <p:sldId id="278" r:id="rId6"/>
    <p:sldId id="281" r:id="rId7"/>
    <p:sldId id="283" r:id="rId8"/>
    <p:sldId id="282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5F0875-71D2-4490-AE66-0CFB24708A96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9" y="1928800"/>
            <a:ext cx="8258204" cy="13214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МОБУ «СОШ «Кудровский ЦО №1»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г.Кудрово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Всеволожского района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Ленинградской области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04664"/>
            <a:ext cx="70126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 географии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Коллекции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0800"/>
          <a:stretch/>
        </p:blipFill>
        <p:spPr>
          <a:xfrm>
            <a:off x="137849" y="3250235"/>
            <a:ext cx="4043063" cy="2987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6202" t="30313" r="27862" b="17516"/>
          <a:stretch/>
        </p:blipFill>
        <p:spPr>
          <a:xfrm>
            <a:off x="4740051" y="3237480"/>
            <a:ext cx="4248472" cy="2999832"/>
          </a:xfrm>
          <a:prstGeom prst="rect">
            <a:avLst/>
          </a:prstGeom>
        </p:spPr>
      </p:pic>
      <p:pic>
        <p:nvPicPr>
          <p:cNvPr id="7" name="Рисунок 6" descr="географияри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225331"/>
            <a:ext cx="1584176" cy="1570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ичные данные\Рабочий стол\Документы\Центр образования №1\Школа1\География\пособия\1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4680520" cy="31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Личные данные\Рабочий стол\Документы\Центр образования №1\Школа1\География\пособия\1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83262" cy="35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ичные данные\Рабочий стол\Документы\Центр образования №1\Школа1\География\пособия\1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90753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Личные данные\Рабочий стол\Документы\Центр образования №1\Школа1\География\пособия\1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462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ичные данные\Рабочий стол\Документы\Центр образования №1\Школа1\География\пособия\1 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105"/>
            <a:ext cx="3528392" cy="44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Личные данные\Рабочий стол\Документы\Центр образования №1\Школа1\География\пособия\1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98" y="116632"/>
            <a:ext cx="4716424" cy="66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ичные данные\Рабочий стол\Документы\Центр образования №1\Школа1\География\пособия\1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5334"/>
            <a:ext cx="4372213" cy="58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79"/>
            <a:ext cx="3886001" cy="58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Личные данные\Рабочий стол\Документы\Центр образования №1\Школа1\География\пособия\1 (5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37838" cy="61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Личные данные\Рабочий стол\Документы\Центр образования №1\Школа1\География\пособия\1 (5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60352"/>
            <a:ext cx="47058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Личные данные\Рабочий стол\Документы\Центр образования №1\Школа1\География\пособия\1 (5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6349"/>
            <a:ext cx="5025802" cy="61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Личные данные\Рабочий стол\Документы\Центр образования №1\Школа1\География\пособия\1 (5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5110584" cy="65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483~1\AppData\Local\Temp\Rar$DRa0.080\DSC_12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r="12632"/>
          <a:stretch/>
        </p:blipFill>
        <p:spPr bwMode="auto">
          <a:xfrm rot="5400000">
            <a:off x="165791" y="1425396"/>
            <a:ext cx="6074598" cy="43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ичные данные\Рабочий стол\DSC_1235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8679" b="24699"/>
          <a:stretch/>
        </p:blipFill>
        <p:spPr bwMode="auto">
          <a:xfrm>
            <a:off x="5868144" y="1675485"/>
            <a:ext cx="2628900" cy="35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483~1\AppData\Local\Temp\Rar$DRa0.662\DSC_12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5728" r="6850" b="6975"/>
          <a:stretch/>
        </p:blipFill>
        <p:spPr bwMode="auto">
          <a:xfrm>
            <a:off x="251520" y="1052735"/>
            <a:ext cx="8547278" cy="48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483~1\AppData\Local\Temp\Rar$DRa0.012\DSC_1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" y="1081702"/>
            <a:ext cx="8744972" cy="49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ичные данные\Рабочий стол\Документы\Центр образования №1\Школа1\География\пособия\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3716292" cy="2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Личные данные\Рабочий стол\Документы\Центр образования №1\Школа1\География\пособия\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7" y="188640"/>
            <a:ext cx="4197325" cy="65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ичные данные\Рабочий стол\Документы\Центр образования №1\Школа1\География\пособия\1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371583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чные данные\Рабочий стол\Документы\Центр образования №1\Школа1\География\пособия\1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94" y="404664"/>
            <a:ext cx="49476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Личные данные\Рабочий стол\Документы\Центр образования №1\Школа1\География\пособия\1 (6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862686" cy="64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чные данные\Рабочий стол\Документы\Центр образования №1\Школа1\География\пособия\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5" b="18812"/>
          <a:stretch/>
        </p:blipFill>
        <p:spPr bwMode="auto">
          <a:xfrm>
            <a:off x="0" y="1340768"/>
            <a:ext cx="42208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Личные данные\Рабочий стол\Документы\Центр образования №1\Школа1\География\пособия\1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5"/>
          <a:stretch/>
        </p:blipFill>
        <p:spPr bwMode="auto">
          <a:xfrm>
            <a:off x="3832728" y="188640"/>
            <a:ext cx="5311272" cy="65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ичные данные\Рабочий стол\Документы\Центр образования №1\Школа1\География\пособия\1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162"/>
            <a:ext cx="2752725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64370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ичные данные\Рабочий стол\Документы\Центр образования №1\Школа1\География\пособия\1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156"/>
            <a:ext cx="4176559" cy="51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Личные данные\Рабочий стол\Документы\Центр образования №1\Школа1\География\пособия\1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14019" cy="55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ичные данные\Рабочий стол\Документы\Центр образования №1\Школа1\География\пособия\1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805"/>
            <a:ext cx="5112568" cy="34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Личные данные\Рабочий стол\Документы\Центр образования №1\Школа1\География\пособия\1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73854"/>
            <a:ext cx="5422305" cy="35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ичные данные\Рабочий стол\Документы\Центр образования №1\Школа1\География\пособия\1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" y="116632"/>
            <a:ext cx="4359229" cy="57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1" y="641644"/>
            <a:ext cx="4227438" cy="602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4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3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                                                       МОБУ «СОШ «Кудровский ЦО №1»  г.Кудрово Всеволожского района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43</cp:revision>
  <cp:lastPrinted>2018-11-16T15:23:38Z</cp:lastPrinted>
  <dcterms:created xsi:type="dcterms:W3CDTF">2011-01-29T19:19:04Z</dcterms:created>
  <dcterms:modified xsi:type="dcterms:W3CDTF">2018-11-16T15:25:11Z</dcterms:modified>
</cp:coreProperties>
</file>