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77" r:id="rId2"/>
    <p:sldId id="293" r:id="rId3"/>
    <p:sldId id="294" r:id="rId4"/>
    <p:sldId id="295" r:id="rId5"/>
    <p:sldId id="278" r:id="rId6"/>
    <p:sldId id="279" r:id="rId7"/>
    <p:sldId id="280" r:id="rId8"/>
    <p:sldId id="281" r:id="rId9"/>
    <p:sldId id="282" r:id="rId10"/>
    <p:sldId id="287" r:id="rId11"/>
    <p:sldId id="288" r:id="rId12"/>
    <p:sldId id="289" r:id="rId13"/>
    <p:sldId id="283" r:id="rId14"/>
    <p:sldId id="286" r:id="rId15"/>
    <p:sldId id="284" r:id="rId16"/>
    <p:sldId id="290" r:id="rId17"/>
    <p:sldId id="291" r:id="rId18"/>
    <p:sldId id="292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1DB2C-A433-4457-9056-98065C095E5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31B19-9CB2-4E8A-9512-A91730DBA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9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DA8-4F22-4184-87A2-808EFC5EA28F}" type="datetime1">
              <a:rPr lang="ru-RU" smtClean="0"/>
              <a:t>16.11.2018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0B15-2B91-45F2-BA7C-81A78DCAA9C1}" type="datetime1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0655-219E-439F-A6E9-F79B389A1A0E}" type="datetime1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F35A-9356-45D4-B706-A3BE9E9EF4E0}" type="datetime1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F93FD-881B-4FBD-99CF-2F8A47EA0A62}" type="datetime1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46A31-8F24-4F97-B4F4-940B5DC48E6E}" type="datetime1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F406-0C90-4202-A849-16BC0A449793}" type="datetime1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A92E-750A-47F4-972E-57DB88E96CA3}" type="datetime1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DDCD-2197-4AC6-9CEF-DE21E4303040}" type="datetime1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301B-E775-4175-ADDE-417D31251268}" type="datetime1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2636-3A6C-46D7-9659-9F7DE63D5DF4}" type="datetime1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34E5D4-D4FB-4322-8620-316476E2987B}" type="datetime1">
              <a:rPr lang="ru-RU" smtClean="0"/>
              <a:t>16.11.2018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9F6C45-1FB4-4B63-9A51-78FCF6070C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59" y="1928800"/>
            <a:ext cx="8258204" cy="13214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                                 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МОБУ «СОШ «Кудровский ЦО №1»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г.Кудрово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Всеволожского района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Ленинградской области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04664"/>
            <a:ext cx="70126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Кабинет географии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Пособия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50800"/>
          <a:stretch/>
        </p:blipFill>
        <p:spPr>
          <a:xfrm>
            <a:off x="137849" y="3250235"/>
            <a:ext cx="4043063" cy="2987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6202" t="30313" r="27862" b="17516"/>
          <a:stretch/>
        </p:blipFill>
        <p:spPr>
          <a:xfrm>
            <a:off x="4740051" y="3237480"/>
            <a:ext cx="4248472" cy="2999832"/>
          </a:xfrm>
          <a:prstGeom prst="rect">
            <a:avLst/>
          </a:prstGeom>
        </p:spPr>
      </p:pic>
      <p:pic>
        <p:nvPicPr>
          <p:cNvPr id="7" name="Рисунок 6" descr="географияри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5225331"/>
            <a:ext cx="1584176" cy="157015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Личные данные\Рабочий стол\Документы\Центр образования №1\Школа1\География\пособия\1 (3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968552" cy="61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1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Личные данные\Рабочий стол\Документы\Центр образования №1\Школа1\География\пособия\1 (4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23" y="1052736"/>
            <a:ext cx="429593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Личные данные\Рабочий стол\Документы\Центр образования №1\Школа1\География\пособия\1 (4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22761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0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2" y="1052736"/>
            <a:ext cx="4292600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 descr="D:\Личные данные\Рабочий стол\Документы\Центр образования №1\Школа1\География\пособия\1 (4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" b="2590"/>
          <a:stretch/>
        </p:blipFill>
        <p:spPr bwMode="auto">
          <a:xfrm>
            <a:off x="4785530" y="1018059"/>
            <a:ext cx="4141974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Личные данные\Рабочий стол\Документы\Центр образования №1\Школа1\География\пособия\1 (3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7" y="1124744"/>
            <a:ext cx="4038575" cy="476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D:\Личные данные\Рабочий стол\Документы\Центр образования №1\Школа1\География\пособия\1 (3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919487" cy="47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8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Личные данные\Рабочий стол\Документы\Центр образования №1\Школа1\География\пособия\1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5855"/>
            <a:ext cx="4170363" cy="52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D:\Личные данные\Рабочий стол\Документы\Центр образования №1\Школа1\География\пособия\1 (5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05855"/>
            <a:ext cx="4358809" cy="524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3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Личные данные\Рабочий стол\Документы\Центр образования №1\Школа1\География\пособия\1 (3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2"/>
          <a:stretch/>
        </p:blipFill>
        <p:spPr bwMode="auto">
          <a:xfrm>
            <a:off x="179511" y="988934"/>
            <a:ext cx="4000544" cy="496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D:\Личные данные\Рабочий стол\Документы\Центр образования №1\Школа1\География\пособия\1 (3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33712"/>
            <a:ext cx="4223887" cy="501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41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Личные данные\Рабочий стол\Документы\Центр образования №1\Школа1\География\пособия\1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39230"/>
            <a:ext cx="4100181" cy="546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D:\Личные данные\Рабочий стол\Документы\Центр образования №1\Школа1\География\пособия\1 (3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3226"/>
            <a:ext cx="4154172" cy="55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1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Личные данные\Рабочий стол\Документы\Центр образования №1\Школа1\География\пособия\1 (4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46362" cy="49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D:\Личные данные\Рабочий стол\Документы\Центр образования №1\Школа1\География\пособия\1 (4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241576" cy="49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9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Личные данные\Рабочий стол\Документы\Центр образования №1\Школа1\География\пособия\1 (4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6178"/>
            <a:ext cx="4449893" cy="52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D:\Личные данные\Рабочий стол\Документы\Центр образования №1\Школа1\География\пособия\1 (4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23497"/>
            <a:ext cx="4353646" cy="525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0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483~1\AppData\Local\Temp\Rar$DRa0.083\DSC_1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604448" cy="5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4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483~1\AppData\Local\Temp\Rar$DRa0.225\DSC_1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5" y="908720"/>
            <a:ext cx="8820472" cy="53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0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074" name="Picture 2" descr="D:\Личные данные\Рабочий стол\География на сайт\фото\DSC_1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118" y="469230"/>
            <a:ext cx="3816426" cy="59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Личные данные\Рабочий стол\География на сайт\фото\DSC_1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00" y="476672"/>
            <a:ext cx="3602504" cy="59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4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Личные данные\Рабочий стол\Документы\Центр образования №1\Школа1\География\пособия\1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3" y="867397"/>
            <a:ext cx="4374099" cy="565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D:\Личные данные\Рабочий стол\Документы\Центр образования №1\Школа1\География\пособия\1 (2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93" y="867397"/>
            <a:ext cx="4242309" cy="565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9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Личные данные\Рабочий стол\Документы\Центр образования №1\Школа1\География\пособия\1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415783" cy="58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Личные данные\Рабочий стол\Документы\Центр образования №1\Школа1\География\пособия\1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2269"/>
            <a:ext cx="437329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D:\Личные данные\Рабочий стол\Документы\Центр образования №1\Школа1\География\пособия\1 (2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2935"/>
            <a:ext cx="437329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2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Личные данные\Рабочий стол\Документы\Центр образования №1\Школа1\География\пособия\1 (2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176464" cy="55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D:\Личные данные\Рабочий стол\Документы\Центр образования №1\Школа1\География\пособия\1 (2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84694"/>
            <a:ext cx="42653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49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Личные данные\Рабочий стол\Документы\Центр образования №1\Школа1\География\пособия\1 (3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752528" cy="63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6C45-1FB4-4B63-9A51-78FCF6070C4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40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368</TotalTime>
  <Words>21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                                                            МОБУ «СОШ «Кудровский ЦО №1»  г.Кудрово Всеволожского района Ленинградской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45</cp:revision>
  <cp:lastPrinted>2018-11-16T15:43:20Z</cp:lastPrinted>
  <dcterms:created xsi:type="dcterms:W3CDTF">2011-01-29T19:19:04Z</dcterms:created>
  <dcterms:modified xsi:type="dcterms:W3CDTF">2018-11-16T15:43:25Z</dcterms:modified>
</cp:coreProperties>
</file>