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** **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9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3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5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7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31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0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4A06-B0E1-43D8-995B-20434A1CA12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0473-66CB-4676-9A27-D82ACE399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Викторина по 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69962"/>
            <a:ext cx="12192000" cy="8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864" y="328549"/>
            <a:ext cx="10536936" cy="57365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 картинках 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rhivurokov.ru/kopilka/up/html/2017/03/27/k_58d966d51bc08/403966_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90688"/>
            <a:ext cx="4706112" cy="499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97448" y="5846592"/>
            <a:ext cx="427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Колумб</a:t>
            </a:r>
            <a:r>
              <a:rPr lang="ru-RU" alt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Санта-Мария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5562" y="1943239"/>
            <a:ext cx="48475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1492-1493 году __________ руководил испанской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экспедицией для поиска кратчайшего морского пути в Индию; на 3 каравеллах («____________», «Пинта» и «</a:t>
            </a:r>
            <a:r>
              <a:rPr lang="ru-RU" alt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Нинья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 пересек Атлантический океан, открыл Саргассово море и достиг 12 октября 1492 острова Самана (официальная дата открытия Америки), позже — древних Багамских о-вов, Кубы, Гаити</a:t>
            </a:r>
          </a:p>
        </p:txBody>
      </p:sp>
    </p:spTree>
    <p:extLst>
      <p:ext uri="{BB962C8B-B14F-4D97-AF65-F5344CB8AC3E}">
        <p14:creationId xmlns:p14="http://schemas.microsoft.com/office/powerpoint/2010/main" val="1424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hivurokov.ru/kopilka/up/html/2017/03/27/k_58d966d51bc08/403966_1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-868" r="9011" b="868"/>
          <a:stretch/>
        </p:blipFill>
        <p:spPr bwMode="auto">
          <a:xfrm>
            <a:off x="292608" y="707136"/>
            <a:ext cx="4925567" cy="562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48822" y="1302707"/>
            <a:ext cx="6137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река устремляется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озера в озеро?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Оглушительный рев слышен на много километров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вокруг.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8822" y="4721661"/>
            <a:ext cx="6513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Ниагарский водопад, Ниагара, Эри, Онтарио)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rhivurokov.ru/kopilka/up/html/2017/03/27/k_58d966d51bc08/403966_2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/>
          <a:stretch/>
        </p:blipFill>
        <p:spPr bwMode="auto">
          <a:xfrm>
            <a:off x="588722" y="1539054"/>
            <a:ext cx="5285985" cy="516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6580" y="1385165"/>
            <a:ext cx="527763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северо-западе штата Аризона находится один из самых интересных и неповторимых уголков Земли — национальный парк США____________, занимающий площадь около 5 тысяч км</a:t>
            </a:r>
            <a:r>
              <a:rPr kumimoji="0" lang="ru-RU" altLang="ru-RU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народе его называют просто _______________ каньоном.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Каньон прорезан рекой ____________ в толще известняков, сланцев и песчаников.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каньона — 446 км.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Рисунок 3" descr="https://arhivurokov.ru/kopilka/up/html/2017/03/27/k_58d966d51bc08/403966_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65962" y="-1042792"/>
            <a:ext cx="183670" cy="1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70675" y="5048082"/>
            <a:ext cx="373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/>
              <a:t>(Гранд-Каньон, Большой, Колорадо)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3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rhivurokov.ru/kopilka/up/html/2017/03/27/k_58d966d51bc08/403966_3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"/>
          <a:stretch/>
        </p:blipFill>
        <p:spPr bwMode="auto">
          <a:xfrm>
            <a:off x="763045" y="1561175"/>
            <a:ext cx="5625229" cy="458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077205" y="2206450"/>
            <a:ext cx="45594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Остров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__________полон загадок. Повсюду на острове можно увидеть входы в пещеры, каменные площадки, желобчатые аллеи, ведущие прямо в океан, огромные статуи, знаки на камнях. Одной из главных загадок острова, не дающей покоя уже нескольким поколениям путешественников и исследователей, остаются совершенно уникальные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17490" y="5849655"/>
            <a:ext cx="4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 Пасхи, </a:t>
            </a:r>
            <a:r>
              <a:rPr lang="ru-RU" i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Моаи</a:t>
            </a:r>
            <a:r>
              <a:rPr lang="ru-RU" i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rhivurokov.ru/kopilka/up/html/2017/03/27/k_58d966d51bc08/403966_5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2" y="835086"/>
            <a:ext cx="4922728" cy="522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5736921" y="1398753"/>
            <a:ext cx="596238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тот случай, когда глубже уже некуда. Огромная пропасть на дне океана, самая глубокая точка земли –__________ впадина. Даже если опрокинуть сюда Эверест, под его пиком останется еще три километра воды. Эта бездна исследована меньше космоса. Опускаясь на дно глубочайшей впадины мирового океана. Её глубина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30890" y="4509463"/>
            <a:ext cx="337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(Марианская впадина , 11022 м)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 опрос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1874"/>
            <a:ext cx="10515600" cy="5956125"/>
          </a:xfrm>
        </p:spPr>
        <p:txBody>
          <a:bodyPr numCol="2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Грязи кусок может тоже им быть.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 второе - мяча передача,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это в футболе задача.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Целое люди в походы берут,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без него они путь не найдут.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 + Пас =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Компас)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Слева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направо слово прочтёшь,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от дождя ты защиту найдёшь.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 с конца же его ты прочтёшь,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Горное озеро тут же найдёшь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(Навес – Севан) 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слога первые - цветок,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"лохань" попал мой третий слог.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вместе если их прочтёте,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 волжский город попадёте.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(Астра +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хань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Астрахань)</a:t>
            </a:r>
          </a:p>
          <a:p>
            <a:pPr>
              <a:lnSpc>
                <a:spcPct val="150000"/>
              </a:lnSpc>
            </a:pPr>
            <a:endPara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лёгкая шарада: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ноте "Н" прибавить надо.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 больше не поёт,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рекой она течёт.</a:t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+ Н = Дон)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353" y="400833"/>
            <a:ext cx="10910170" cy="587470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6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r>
              <a:rPr lang="ru-RU" sz="1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награждение.</a:t>
            </a:r>
            <a:endParaRPr lang="ru-RU" sz="1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Агеева И.Д. Весёлая география на уроках и праздниках: Методическое пособие. - М.: ТЦ Сфера, 2004. - 249 с.</a:t>
            </a:r>
          </a:p>
          <a:p>
            <a:pPr lvl="0"/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Зотова А.М. Игры на уроках географии. 6-7 классы: метод</a:t>
            </a: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пособие 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учителя. - М.: Дрофа, 2005. - 127 с.</a:t>
            </a:r>
          </a:p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 И.В. Тематические игры по географии. - М.: ТЦ С</a:t>
            </a: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фера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2003. </a:t>
            </a: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112</a:t>
            </a:r>
            <a:endParaRPr lang="en-US" sz="8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география Н.Н.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Студенцов</a:t>
            </a: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,Э.Л. Файбусович издательство саратовского университета 1973.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Низовцев 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Школьные олимпиады. География. 6-10 классы-2-е изд.- М.: Айрис-пресс, 2007.</a:t>
            </a:r>
          </a:p>
          <a:p>
            <a:pPr lvl="0"/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использованы со страниц Википедия – свободная энциклопедия.-https://ru.wikipedia.org/wiki/</a:t>
            </a:r>
          </a:p>
          <a:p>
            <a:endParaRPr lang="ru-RU" sz="6200" b="1" dirty="0"/>
          </a:p>
        </p:txBody>
      </p:sp>
    </p:spTree>
    <p:extLst>
      <p:ext uri="{BB962C8B-B14F-4D97-AF65-F5344CB8AC3E}">
        <p14:creationId xmlns:p14="http://schemas.microsoft.com/office/powerpoint/2010/main" val="607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w/wiGX0Z6gkNqRIrBQPzyDnAFaOJxbL5foUshpM3mT1C/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" y="826708"/>
            <a:ext cx="6278881" cy="49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75" y="1048089"/>
            <a:ext cx="5351646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3444" y="4572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Выполнила : учитель географии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Мочкарева</a:t>
            </a:r>
            <a:r>
              <a:rPr lang="ru-RU" dirty="0" smtClean="0">
                <a:solidFill>
                  <a:srgbClr val="C00000"/>
                </a:solidFill>
              </a:rPr>
              <a:t> Оксана Владимировна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1152394"/>
            <a:ext cx="100584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проведения викторины:</a:t>
            </a:r>
            <a:endParaRPr lang="ru-RU" sz="20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и умения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учеников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разделам географии,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ориентироваться в любой жизненной ситуации,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культуру содержательного досуга и занятости, чувство гордости за свою Родину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ответственность.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викторины:</a:t>
            </a:r>
            <a:endParaRPr lang="ru-RU" sz="2000" b="1" i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 интереса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учеников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географии;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интересующихся географией;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творческих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популяризация географии как науки и предмета;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географии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71329"/>
            <a:ext cx="10538637" cy="4305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 географической викторины: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–ЭТО ЖИЗНЬ!</a:t>
            </a:r>
          </a:p>
          <a:p>
            <a:pPr marL="0" indent="0"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Первая часть - разминка «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–это жизнь»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часть-Занимательные вопросы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Третья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-География в картинках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Четвертая часть – Подведение итогов викторины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Пятая часть - Награждение победителей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8689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632" y="97537"/>
            <a:ext cx="10488168" cy="71932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азминка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6" y="816864"/>
            <a:ext cx="10509504" cy="5360099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мелководное море на Земле и самое маленькое по площади у берегов России (Азовское),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равнина России (Западно-Сибирская),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высокие горы России (Кавказ),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полноводная река России (Лена),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высокий действующий вулкан России (Ключевская Сопка)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государством у России самая короткая граница (С. Корея)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остров России (Сахалин),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длинная горная система России (Урал),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вершина (Эльбрус на Кавказе),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глубокое озеро в мире и самое большое по площади в России (Байкал),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государством у России самая протяжённая граница (Казахстан),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России самая холодная зима (в Оймяконе, -71).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19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901874"/>
            <a:ext cx="10515600" cy="92375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</a:t>
            </a:r>
            <a:r>
              <a:rPr lang="ru-RU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географических объектов, в которых обосновались различные животные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9841"/>
            <a:ext cx="10515600" cy="384712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КИТ-- государство в Азии. (Китай)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-ПОНИ- островное государство в Азии. (Япония)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-РАК государство в Азии. (Ирак)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-РАК---- действующий вулкан в Индонезии. (Кракатау)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КАРП--- горная система в Европе. (Карпаты)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СОМ--- государство в Африке. (Сомали)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ТУР--- государство в Евразии. (Турция)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ЯК---- Республика в Р. Ф. (Якутия)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ВОЛ-- крупнейшая река в России (Волга)</a:t>
            </a:r>
          </a:p>
          <a:p>
            <a:pPr lvl="0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России самая холодная зима (в Оймяконе, -71).</a:t>
            </a:r>
          </a:p>
        </p:txBody>
      </p:sp>
    </p:spTree>
    <p:extLst>
      <p:ext uri="{BB962C8B-B14F-4D97-AF65-F5344CB8AC3E}">
        <p14:creationId xmlns:p14="http://schemas.microsoft.com/office/powerpoint/2010/main" val="29278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8619"/>
            <a:ext cx="10515600" cy="1152069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слова, являющиеся географическими понятиями, названиями и именами, в которых есть числительное 100.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3749"/>
            <a:ext cx="10515600" cy="437321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1._ _ СТО _ - сторона </a:t>
            </a: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(Восток.)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_ СТО _ - начало реки.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(Исток.)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СТО _ _ _ _ - главный город страны.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(Столица.)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 СТО _ _ _ - государство в Прибалтике.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(Эстония.)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_ _ СТО _ - город "Золотого кольца" России.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(Ростов.)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_ _ _ _ СТО _ _ _ _ - героический город в Крыму, давший </a:t>
            </a:r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знаменитому вальсу.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(Севастополь.)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_ _ _ _ _ _ _ СТО _ - город РФ, порт на Тихом океане.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(Владивосток.)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9328"/>
            <a:ext cx="10515600" cy="56155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_ _ _ _ СТО _ - столица Ямайки, порт на Карибском море.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(Кингстон.)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_ _ СТО _ - город США, порт на Атлантическом океане.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(Бостон.)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10._ _ СТО _ - город в Германии, порт на Балтийском море.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(Росток.)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СТО _ _ _ _ _ _ - столица Швеции, порт на Балтийском море.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(Стокгольм.)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_ _ _ СТО _ _ _ - имя мореплавателя, открывшего Америку.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(Христофор Колумб.)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_ _ _ _ _ _ СТО _ - фамилия исследователя, открывшего водопад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Виктория, одноимённый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 Замбии.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(Ливингстон.)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5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75989"/>
            <a:ext cx="10422699" cy="661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Карты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нём одна к одной сшиты в типографии. Он теперь всегда с тобой - гид по географии (атлас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Он и летом и зимой - между небом и землёй, хоть всю жизнь к нему иди - он всё будет впереди (горизонт);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Пыль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дороги захватил, а потом, набравшись сил, завертелся, закружился и столбом до неба взвился (смерч);</a:t>
            </a:r>
            <a:endParaRPr lang="ru-RU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чертёж на ковёр большой похож. И на нём моя страна из конца в конец видна (карта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Все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обходят это место: здесь земля как будто тесто, здесь осока, кочки, мхи...Нет опоры для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болото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Ветер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бушевал, превращая волны в вал. Натворил немало дел и куда Нептун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 (шторм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буря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 где теперь я? Степи тут зовутся «прерия». Здесь у них пастух любой называется «ковбой» (Америка).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747</Words>
  <Application>Microsoft Office PowerPoint</Application>
  <PresentationFormat>Широкоэкранный</PresentationFormat>
  <Paragraphs>128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Symbol</vt:lpstr>
      <vt:lpstr>Times New Roman</vt:lpstr>
      <vt:lpstr>Тема Office</vt:lpstr>
      <vt:lpstr>Викторина по географии</vt:lpstr>
      <vt:lpstr>Презентация PowerPoint</vt:lpstr>
      <vt:lpstr>Презентация PowerPoint</vt:lpstr>
      <vt:lpstr>Викторина по географии</vt:lpstr>
      <vt:lpstr>Разминка</vt:lpstr>
      <vt:lpstr>Отгадайте названия географических объектов, в которых обосновались различные животные.  </vt:lpstr>
      <vt:lpstr>Отгадайте слова, являющиеся географическими понятиями, названиями и именами, в которых есть числительное 100.  </vt:lpstr>
      <vt:lpstr>Презентация PowerPoint</vt:lpstr>
      <vt:lpstr>Презентация PowerPoint</vt:lpstr>
      <vt:lpstr>Вопросы в картинках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Блиц опрос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географии</dc:title>
  <dc:creator>Пользователь Windows</dc:creator>
  <cp:lastModifiedBy>Пользователь Windows</cp:lastModifiedBy>
  <cp:revision>24</cp:revision>
  <dcterms:created xsi:type="dcterms:W3CDTF">2018-11-15T10:37:55Z</dcterms:created>
  <dcterms:modified xsi:type="dcterms:W3CDTF">2018-11-15T16:52:33Z</dcterms:modified>
</cp:coreProperties>
</file>